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21"/>
  </p:notesMasterIdLst>
  <p:handoutMasterIdLst>
    <p:handoutMasterId r:id="rId22"/>
  </p:handoutMasterIdLst>
  <p:sldIdLst>
    <p:sldId id="293" r:id="rId2"/>
    <p:sldId id="262" r:id="rId3"/>
    <p:sldId id="317" r:id="rId4"/>
    <p:sldId id="294" r:id="rId5"/>
    <p:sldId id="264" r:id="rId6"/>
    <p:sldId id="316" r:id="rId7"/>
    <p:sldId id="265" r:id="rId8"/>
    <p:sldId id="321" r:id="rId9"/>
    <p:sldId id="267" r:id="rId10"/>
    <p:sldId id="319" r:id="rId11"/>
    <p:sldId id="304" r:id="rId12"/>
    <p:sldId id="268" r:id="rId13"/>
    <p:sldId id="270" r:id="rId14"/>
    <p:sldId id="271" r:id="rId15"/>
    <p:sldId id="278" r:id="rId16"/>
    <p:sldId id="277" r:id="rId17"/>
    <p:sldId id="309" r:id="rId18"/>
    <p:sldId id="388" r:id="rId19"/>
    <p:sldId id="322" r:id="rId20"/>
  </p:sldIdLst>
  <p:sldSz cx="9144000" cy="6858000" type="screen4x3"/>
  <p:notesSz cx="6935788" cy="9220200"/>
  <p:defaultTextStyle>
    <a:defPPr>
      <a:defRPr lang="en-US"/>
    </a:defPPr>
    <a:lvl1pPr algn="l" rtl="0" eaLnBrk="0" fontAlgn="base" hangingPunct="0">
      <a:spcBef>
        <a:spcPct val="0"/>
      </a:spcBef>
      <a:spcAft>
        <a:spcPct val="0"/>
      </a:spcAft>
      <a:defRPr sz="800" kern="1200">
        <a:solidFill>
          <a:schemeClr val="tx1"/>
        </a:solidFill>
        <a:latin typeface="Verdana" panose="020B0604030504040204" pitchFamily="34" charset="0"/>
        <a:ea typeface="+mn-ea"/>
        <a:cs typeface="Times New Roman" panose="02020603050405020304" pitchFamily="18" charset="0"/>
      </a:defRPr>
    </a:lvl1pPr>
    <a:lvl2pPr marL="457200" algn="l" rtl="0" eaLnBrk="0" fontAlgn="base" hangingPunct="0">
      <a:spcBef>
        <a:spcPct val="0"/>
      </a:spcBef>
      <a:spcAft>
        <a:spcPct val="0"/>
      </a:spcAft>
      <a:defRPr sz="800" kern="1200">
        <a:solidFill>
          <a:schemeClr val="tx1"/>
        </a:solidFill>
        <a:latin typeface="Verdana" panose="020B0604030504040204" pitchFamily="34" charset="0"/>
        <a:ea typeface="+mn-ea"/>
        <a:cs typeface="Times New Roman" panose="02020603050405020304" pitchFamily="18" charset="0"/>
      </a:defRPr>
    </a:lvl2pPr>
    <a:lvl3pPr marL="914400" algn="l" rtl="0" eaLnBrk="0" fontAlgn="base" hangingPunct="0">
      <a:spcBef>
        <a:spcPct val="0"/>
      </a:spcBef>
      <a:spcAft>
        <a:spcPct val="0"/>
      </a:spcAft>
      <a:defRPr sz="800" kern="1200">
        <a:solidFill>
          <a:schemeClr val="tx1"/>
        </a:solidFill>
        <a:latin typeface="Verdana" panose="020B0604030504040204" pitchFamily="34" charset="0"/>
        <a:ea typeface="+mn-ea"/>
        <a:cs typeface="Times New Roman" panose="02020603050405020304" pitchFamily="18" charset="0"/>
      </a:defRPr>
    </a:lvl3pPr>
    <a:lvl4pPr marL="1371600" algn="l" rtl="0" eaLnBrk="0" fontAlgn="base" hangingPunct="0">
      <a:spcBef>
        <a:spcPct val="0"/>
      </a:spcBef>
      <a:spcAft>
        <a:spcPct val="0"/>
      </a:spcAft>
      <a:defRPr sz="800" kern="1200">
        <a:solidFill>
          <a:schemeClr val="tx1"/>
        </a:solidFill>
        <a:latin typeface="Verdana" panose="020B0604030504040204" pitchFamily="34" charset="0"/>
        <a:ea typeface="+mn-ea"/>
        <a:cs typeface="Times New Roman" panose="02020603050405020304" pitchFamily="18" charset="0"/>
      </a:defRPr>
    </a:lvl4pPr>
    <a:lvl5pPr marL="1828800" algn="l" rtl="0" eaLnBrk="0" fontAlgn="base" hangingPunct="0">
      <a:spcBef>
        <a:spcPct val="0"/>
      </a:spcBef>
      <a:spcAft>
        <a:spcPct val="0"/>
      </a:spcAft>
      <a:defRPr sz="800" kern="1200">
        <a:solidFill>
          <a:schemeClr val="tx1"/>
        </a:solidFill>
        <a:latin typeface="Verdana" panose="020B0604030504040204" pitchFamily="34" charset="0"/>
        <a:ea typeface="+mn-ea"/>
        <a:cs typeface="Times New Roman" panose="02020603050405020304" pitchFamily="18" charset="0"/>
      </a:defRPr>
    </a:lvl5pPr>
    <a:lvl6pPr marL="2286000" algn="l" defTabSz="914400" rtl="0" eaLnBrk="1" latinLnBrk="0" hangingPunct="1">
      <a:defRPr sz="800" kern="1200">
        <a:solidFill>
          <a:schemeClr val="tx1"/>
        </a:solidFill>
        <a:latin typeface="Verdana" panose="020B0604030504040204" pitchFamily="34" charset="0"/>
        <a:ea typeface="+mn-ea"/>
        <a:cs typeface="Times New Roman" panose="02020603050405020304" pitchFamily="18" charset="0"/>
      </a:defRPr>
    </a:lvl6pPr>
    <a:lvl7pPr marL="2743200" algn="l" defTabSz="914400" rtl="0" eaLnBrk="1" latinLnBrk="0" hangingPunct="1">
      <a:defRPr sz="800" kern="1200">
        <a:solidFill>
          <a:schemeClr val="tx1"/>
        </a:solidFill>
        <a:latin typeface="Verdana" panose="020B0604030504040204" pitchFamily="34" charset="0"/>
        <a:ea typeface="+mn-ea"/>
        <a:cs typeface="Times New Roman" panose="02020603050405020304" pitchFamily="18" charset="0"/>
      </a:defRPr>
    </a:lvl7pPr>
    <a:lvl8pPr marL="3200400" algn="l" defTabSz="914400" rtl="0" eaLnBrk="1" latinLnBrk="0" hangingPunct="1">
      <a:defRPr sz="800" kern="1200">
        <a:solidFill>
          <a:schemeClr val="tx1"/>
        </a:solidFill>
        <a:latin typeface="Verdana" panose="020B0604030504040204" pitchFamily="34" charset="0"/>
        <a:ea typeface="+mn-ea"/>
        <a:cs typeface="Times New Roman" panose="02020603050405020304" pitchFamily="18" charset="0"/>
      </a:defRPr>
    </a:lvl8pPr>
    <a:lvl9pPr marL="3657600" algn="l" defTabSz="914400" rtl="0" eaLnBrk="1" latinLnBrk="0" hangingPunct="1">
      <a:defRPr sz="800" kern="1200">
        <a:solidFill>
          <a:schemeClr val="tx1"/>
        </a:solidFill>
        <a:latin typeface="Verdana" panose="020B0604030504040204" pitchFamily="34" charset="0"/>
        <a:ea typeface="+mn-ea"/>
        <a:cs typeface="Times New Roman" panose="02020603050405020304"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4">
          <p15:clr>
            <a:srgbClr val="A4A3A4"/>
          </p15:clr>
        </p15:guide>
        <p15:guide id="2" pos="2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CC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0" autoAdjust="0"/>
    <p:restoredTop sz="94660" autoAdjust="0"/>
  </p:normalViewPr>
  <p:slideViewPr>
    <p:cSldViewPr>
      <p:cViewPr varScale="1">
        <p:scale>
          <a:sx n="71" d="100"/>
          <a:sy n="71" d="100"/>
        </p:scale>
        <p:origin x="77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1728" y="-66"/>
      </p:cViewPr>
      <p:guideLst>
        <p:guide orient="horz" pos="2904"/>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4A7ADBB7-FFCE-4ECC-8048-3305B8649FB6}"/>
              </a:ext>
            </a:extLst>
          </p:cNvPr>
          <p:cNvSpPr>
            <a:spLocks noGrp="1" noChangeArrowheads="1"/>
          </p:cNvSpPr>
          <p:nvPr>
            <p:ph type="hdr" sz="quarter"/>
          </p:nvPr>
        </p:nvSpPr>
        <p:spPr bwMode="auto">
          <a:xfrm>
            <a:off x="0" y="0"/>
            <a:ext cx="3005138" cy="460375"/>
          </a:xfrm>
          <a:prstGeom prst="rect">
            <a:avLst/>
          </a:prstGeom>
          <a:noFill/>
          <a:ln w="9525">
            <a:noFill/>
            <a:miter lim="800000"/>
            <a:headEnd/>
            <a:tailEnd/>
          </a:ln>
          <a:effectLst/>
        </p:spPr>
        <p:txBody>
          <a:bodyPr vert="horz" wrap="square" lIns="92318" tIns="46159" rIns="92318" bIns="46159" numCol="1" anchor="t" anchorCtr="0" compatLnSpc="1">
            <a:prstTxWarp prst="textNoShape">
              <a:avLst/>
            </a:prstTxWarp>
          </a:bodyPr>
          <a:lstStyle>
            <a:lvl1pPr defTabSz="923925" eaLnBrk="1" hangingPunct="1">
              <a:defRPr sz="1200">
                <a:solidFill>
                  <a:schemeClr val="bg1"/>
                </a:solidFill>
                <a:latin typeface="Times New Roman" pitchFamily="18" charset="0"/>
              </a:defRPr>
            </a:lvl1pPr>
          </a:lstStyle>
          <a:p>
            <a:pPr>
              <a:defRPr/>
            </a:pPr>
            <a:endParaRPr lang="en-US"/>
          </a:p>
        </p:txBody>
      </p:sp>
      <p:sp>
        <p:nvSpPr>
          <p:cNvPr id="33795" name="Rectangle 3">
            <a:extLst>
              <a:ext uri="{FF2B5EF4-FFF2-40B4-BE49-F238E27FC236}">
                <a16:creationId xmlns:a16="http://schemas.microsoft.com/office/drawing/2014/main" id="{E1B2AB14-27E2-459F-8000-CBD01833C856}"/>
              </a:ext>
            </a:extLst>
          </p:cNvPr>
          <p:cNvSpPr>
            <a:spLocks noGrp="1" noChangeArrowheads="1"/>
          </p:cNvSpPr>
          <p:nvPr>
            <p:ph type="dt" sz="quarter" idx="1"/>
          </p:nvPr>
        </p:nvSpPr>
        <p:spPr bwMode="auto">
          <a:xfrm>
            <a:off x="3930650" y="0"/>
            <a:ext cx="3005138" cy="460375"/>
          </a:xfrm>
          <a:prstGeom prst="rect">
            <a:avLst/>
          </a:prstGeom>
          <a:noFill/>
          <a:ln w="9525">
            <a:noFill/>
            <a:miter lim="800000"/>
            <a:headEnd/>
            <a:tailEnd/>
          </a:ln>
          <a:effectLst/>
        </p:spPr>
        <p:txBody>
          <a:bodyPr vert="horz" wrap="square" lIns="92318" tIns="46159" rIns="92318" bIns="46159" numCol="1" anchor="t" anchorCtr="0" compatLnSpc="1">
            <a:prstTxWarp prst="textNoShape">
              <a:avLst/>
            </a:prstTxWarp>
          </a:bodyPr>
          <a:lstStyle>
            <a:lvl1pPr algn="r" defTabSz="923925" eaLnBrk="1" hangingPunct="1">
              <a:defRPr sz="1200">
                <a:solidFill>
                  <a:schemeClr val="bg1"/>
                </a:solidFill>
                <a:latin typeface="Times New Roman" pitchFamily="18" charset="0"/>
              </a:defRPr>
            </a:lvl1pPr>
          </a:lstStyle>
          <a:p>
            <a:pPr>
              <a:defRPr/>
            </a:pPr>
            <a:endParaRPr lang="en-US"/>
          </a:p>
        </p:txBody>
      </p:sp>
      <p:sp>
        <p:nvSpPr>
          <p:cNvPr id="33796" name="Rectangle 4">
            <a:extLst>
              <a:ext uri="{FF2B5EF4-FFF2-40B4-BE49-F238E27FC236}">
                <a16:creationId xmlns:a16="http://schemas.microsoft.com/office/drawing/2014/main" id="{8C27E5B6-C398-4236-912E-A10ADE09334B}"/>
              </a:ext>
            </a:extLst>
          </p:cNvPr>
          <p:cNvSpPr>
            <a:spLocks noGrp="1" noChangeArrowheads="1"/>
          </p:cNvSpPr>
          <p:nvPr>
            <p:ph type="ftr" sz="quarter" idx="2"/>
          </p:nvPr>
        </p:nvSpPr>
        <p:spPr bwMode="auto">
          <a:xfrm>
            <a:off x="0" y="8759825"/>
            <a:ext cx="3005138" cy="460375"/>
          </a:xfrm>
          <a:prstGeom prst="rect">
            <a:avLst/>
          </a:prstGeom>
          <a:noFill/>
          <a:ln w="9525">
            <a:noFill/>
            <a:miter lim="800000"/>
            <a:headEnd/>
            <a:tailEnd/>
          </a:ln>
          <a:effectLst/>
        </p:spPr>
        <p:txBody>
          <a:bodyPr vert="horz" wrap="square" lIns="92318" tIns="46159" rIns="92318" bIns="46159" numCol="1" anchor="b" anchorCtr="0" compatLnSpc="1">
            <a:prstTxWarp prst="textNoShape">
              <a:avLst/>
            </a:prstTxWarp>
          </a:bodyPr>
          <a:lstStyle>
            <a:lvl1pPr defTabSz="923925" eaLnBrk="1" hangingPunct="1">
              <a:defRPr sz="1200">
                <a:solidFill>
                  <a:schemeClr val="bg1"/>
                </a:solidFill>
                <a:latin typeface="Times New Roman" pitchFamily="18" charset="0"/>
              </a:defRPr>
            </a:lvl1pPr>
          </a:lstStyle>
          <a:p>
            <a:pPr>
              <a:defRPr/>
            </a:pPr>
            <a:endParaRPr lang="en-US"/>
          </a:p>
        </p:txBody>
      </p:sp>
      <p:sp>
        <p:nvSpPr>
          <p:cNvPr id="33797" name="Rectangle 5">
            <a:extLst>
              <a:ext uri="{FF2B5EF4-FFF2-40B4-BE49-F238E27FC236}">
                <a16:creationId xmlns:a16="http://schemas.microsoft.com/office/drawing/2014/main" id="{59DF321E-3BAF-4720-B9B5-80FB9D3B5088}"/>
              </a:ext>
            </a:extLst>
          </p:cNvPr>
          <p:cNvSpPr>
            <a:spLocks noGrp="1" noChangeArrowheads="1"/>
          </p:cNvSpPr>
          <p:nvPr>
            <p:ph type="sldNum" sz="quarter" idx="3"/>
          </p:nvPr>
        </p:nvSpPr>
        <p:spPr bwMode="auto">
          <a:xfrm>
            <a:off x="3930650" y="8759825"/>
            <a:ext cx="3005138" cy="460375"/>
          </a:xfrm>
          <a:prstGeom prst="rect">
            <a:avLst/>
          </a:prstGeom>
          <a:noFill/>
          <a:ln w="9525">
            <a:noFill/>
            <a:miter lim="800000"/>
            <a:headEnd/>
            <a:tailEnd/>
          </a:ln>
          <a:effectLst/>
        </p:spPr>
        <p:txBody>
          <a:bodyPr vert="horz" wrap="square" lIns="92318" tIns="46159" rIns="92318" bIns="46159" numCol="1" anchor="b" anchorCtr="0" compatLnSpc="1">
            <a:prstTxWarp prst="textNoShape">
              <a:avLst/>
            </a:prstTxWarp>
          </a:bodyPr>
          <a:lstStyle>
            <a:lvl1pPr algn="r" defTabSz="923925" eaLnBrk="1" hangingPunct="1">
              <a:defRPr sz="1200">
                <a:solidFill>
                  <a:schemeClr val="bg1"/>
                </a:solidFill>
                <a:latin typeface="Times New Roman" panose="02020603050405020304" pitchFamily="18" charset="0"/>
              </a:defRPr>
            </a:lvl1pPr>
          </a:lstStyle>
          <a:p>
            <a:fld id="{2FCFFB8D-A042-4CB6-8BC5-D1A033780C5A}"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D5CE34F-04D7-4144-888A-AFEFC8F6447B}"/>
              </a:ext>
            </a:extLst>
          </p:cNvPr>
          <p:cNvSpPr>
            <a:spLocks noGrp="1" noChangeArrowheads="1"/>
          </p:cNvSpPr>
          <p:nvPr>
            <p:ph type="hdr" sz="quarter"/>
          </p:nvPr>
        </p:nvSpPr>
        <p:spPr bwMode="auto">
          <a:xfrm>
            <a:off x="0" y="0"/>
            <a:ext cx="3005138" cy="460375"/>
          </a:xfrm>
          <a:prstGeom prst="rect">
            <a:avLst/>
          </a:prstGeom>
          <a:noFill/>
          <a:ln w="9525">
            <a:noFill/>
            <a:miter lim="800000"/>
            <a:headEnd/>
            <a:tailEnd/>
          </a:ln>
          <a:effectLst/>
        </p:spPr>
        <p:txBody>
          <a:bodyPr vert="horz" wrap="square" lIns="92318" tIns="46159" rIns="92318" bIns="46159" numCol="1" anchor="t" anchorCtr="0" compatLnSpc="1">
            <a:prstTxWarp prst="textNoShape">
              <a:avLst/>
            </a:prstTxWarp>
          </a:bodyPr>
          <a:lstStyle>
            <a:lvl1pPr defTabSz="923925" eaLnBrk="1" hangingPunct="1">
              <a:defRPr sz="1200">
                <a:latin typeface="Times New Roman" pitchFamily="18" charset="0"/>
              </a:defRPr>
            </a:lvl1pPr>
          </a:lstStyle>
          <a:p>
            <a:pPr>
              <a:defRPr/>
            </a:pPr>
            <a:endParaRPr lang="en-US"/>
          </a:p>
        </p:txBody>
      </p:sp>
      <p:sp>
        <p:nvSpPr>
          <p:cNvPr id="2051" name="Rectangle 3">
            <a:extLst>
              <a:ext uri="{FF2B5EF4-FFF2-40B4-BE49-F238E27FC236}">
                <a16:creationId xmlns:a16="http://schemas.microsoft.com/office/drawing/2014/main" id="{58A9B8D8-244B-416A-BE11-40B020CA6B5A}"/>
              </a:ext>
            </a:extLst>
          </p:cNvPr>
          <p:cNvSpPr>
            <a:spLocks noGrp="1" noChangeArrowheads="1"/>
          </p:cNvSpPr>
          <p:nvPr>
            <p:ph type="dt" idx="1"/>
          </p:nvPr>
        </p:nvSpPr>
        <p:spPr bwMode="auto">
          <a:xfrm>
            <a:off x="3930650" y="0"/>
            <a:ext cx="3005138" cy="460375"/>
          </a:xfrm>
          <a:prstGeom prst="rect">
            <a:avLst/>
          </a:prstGeom>
          <a:noFill/>
          <a:ln w="9525">
            <a:noFill/>
            <a:miter lim="800000"/>
            <a:headEnd/>
            <a:tailEnd/>
          </a:ln>
          <a:effectLst/>
        </p:spPr>
        <p:txBody>
          <a:bodyPr vert="horz" wrap="square" lIns="92318" tIns="46159" rIns="92318" bIns="46159" numCol="1" anchor="t" anchorCtr="0" compatLnSpc="1">
            <a:prstTxWarp prst="textNoShape">
              <a:avLst/>
            </a:prstTxWarp>
          </a:bodyPr>
          <a:lstStyle>
            <a:lvl1pPr algn="r" defTabSz="923925" eaLnBrk="1" hangingPunct="1">
              <a:defRPr sz="1200">
                <a:latin typeface="Times New Roman" pitchFamily="18" charset="0"/>
              </a:defRPr>
            </a:lvl1pPr>
          </a:lstStyle>
          <a:p>
            <a:pPr>
              <a:defRPr/>
            </a:pPr>
            <a:endParaRPr lang="en-US"/>
          </a:p>
        </p:txBody>
      </p:sp>
      <p:sp>
        <p:nvSpPr>
          <p:cNvPr id="37892" name="Rectangle 4">
            <a:extLst>
              <a:ext uri="{FF2B5EF4-FFF2-40B4-BE49-F238E27FC236}">
                <a16:creationId xmlns:a16="http://schemas.microsoft.com/office/drawing/2014/main" id="{3193FBAA-25B5-42EE-9DA1-BF0DBFFF52C7}"/>
              </a:ext>
            </a:extLst>
          </p:cNvPr>
          <p:cNvSpPr>
            <a:spLocks noGrp="1" noRot="1" noChangeAspect="1" noChangeArrowheads="1" noTextEdit="1"/>
          </p:cNvSpPr>
          <p:nvPr>
            <p:ph type="sldImg" idx="2"/>
          </p:nvPr>
        </p:nvSpPr>
        <p:spPr bwMode="auto">
          <a:xfrm>
            <a:off x="1162050" y="692150"/>
            <a:ext cx="4610100" cy="3457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a:extLst>
              <a:ext uri="{FF2B5EF4-FFF2-40B4-BE49-F238E27FC236}">
                <a16:creationId xmlns:a16="http://schemas.microsoft.com/office/drawing/2014/main" id="{144D4A40-8680-44BF-8E3A-C5A64AE4E6F1}"/>
              </a:ext>
            </a:extLst>
          </p:cNvPr>
          <p:cNvSpPr>
            <a:spLocks noGrp="1" noChangeArrowheads="1"/>
          </p:cNvSpPr>
          <p:nvPr>
            <p:ph type="body" sz="quarter" idx="3"/>
          </p:nvPr>
        </p:nvSpPr>
        <p:spPr bwMode="auto">
          <a:xfrm>
            <a:off x="925513" y="4379913"/>
            <a:ext cx="5084762" cy="4148137"/>
          </a:xfrm>
          <a:prstGeom prst="rect">
            <a:avLst/>
          </a:prstGeom>
          <a:noFill/>
          <a:ln w="9525">
            <a:noFill/>
            <a:miter lim="800000"/>
            <a:headEnd/>
            <a:tailEnd/>
          </a:ln>
          <a:effectLst/>
        </p:spPr>
        <p:txBody>
          <a:bodyPr vert="horz" wrap="square" lIns="92318" tIns="46159" rIns="92318" bIns="4615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a:extLst>
              <a:ext uri="{FF2B5EF4-FFF2-40B4-BE49-F238E27FC236}">
                <a16:creationId xmlns:a16="http://schemas.microsoft.com/office/drawing/2014/main" id="{E198E047-EEA0-4B60-A346-32D984841091}"/>
              </a:ext>
            </a:extLst>
          </p:cNvPr>
          <p:cNvSpPr>
            <a:spLocks noGrp="1" noChangeArrowheads="1"/>
          </p:cNvSpPr>
          <p:nvPr>
            <p:ph type="ftr" sz="quarter" idx="4"/>
          </p:nvPr>
        </p:nvSpPr>
        <p:spPr bwMode="auto">
          <a:xfrm>
            <a:off x="0" y="8759825"/>
            <a:ext cx="3005138" cy="460375"/>
          </a:xfrm>
          <a:prstGeom prst="rect">
            <a:avLst/>
          </a:prstGeom>
          <a:noFill/>
          <a:ln w="9525">
            <a:noFill/>
            <a:miter lim="800000"/>
            <a:headEnd/>
            <a:tailEnd/>
          </a:ln>
          <a:effectLst/>
        </p:spPr>
        <p:txBody>
          <a:bodyPr vert="horz" wrap="square" lIns="92318" tIns="46159" rIns="92318" bIns="46159" numCol="1" anchor="b" anchorCtr="0" compatLnSpc="1">
            <a:prstTxWarp prst="textNoShape">
              <a:avLst/>
            </a:prstTxWarp>
          </a:bodyPr>
          <a:lstStyle>
            <a:lvl1pPr defTabSz="923925" eaLnBrk="1" hangingPunct="1">
              <a:defRPr sz="1200">
                <a:latin typeface="Times New Roman" pitchFamily="18" charset="0"/>
              </a:defRPr>
            </a:lvl1pPr>
          </a:lstStyle>
          <a:p>
            <a:pPr>
              <a:defRPr/>
            </a:pPr>
            <a:endParaRPr lang="en-US"/>
          </a:p>
        </p:txBody>
      </p:sp>
      <p:sp>
        <p:nvSpPr>
          <p:cNvPr id="2055" name="Rectangle 7">
            <a:extLst>
              <a:ext uri="{FF2B5EF4-FFF2-40B4-BE49-F238E27FC236}">
                <a16:creationId xmlns:a16="http://schemas.microsoft.com/office/drawing/2014/main" id="{81CAA2F1-0B2E-4524-9DE9-5AE7B664DD78}"/>
              </a:ext>
            </a:extLst>
          </p:cNvPr>
          <p:cNvSpPr>
            <a:spLocks noGrp="1" noChangeArrowheads="1"/>
          </p:cNvSpPr>
          <p:nvPr>
            <p:ph type="sldNum" sz="quarter" idx="5"/>
          </p:nvPr>
        </p:nvSpPr>
        <p:spPr bwMode="auto">
          <a:xfrm>
            <a:off x="3930650" y="8759825"/>
            <a:ext cx="3005138" cy="460375"/>
          </a:xfrm>
          <a:prstGeom prst="rect">
            <a:avLst/>
          </a:prstGeom>
          <a:noFill/>
          <a:ln w="9525">
            <a:noFill/>
            <a:miter lim="800000"/>
            <a:headEnd/>
            <a:tailEnd/>
          </a:ln>
          <a:effectLst/>
        </p:spPr>
        <p:txBody>
          <a:bodyPr vert="horz" wrap="square" lIns="92318" tIns="46159" rIns="92318" bIns="46159" numCol="1" anchor="b" anchorCtr="0" compatLnSpc="1">
            <a:prstTxWarp prst="textNoShape">
              <a:avLst/>
            </a:prstTxWarp>
          </a:bodyPr>
          <a:lstStyle>
            <a:lvl1pPr algn="r" defTabSz="923925" eaLnBrk="1" hangingPunct="1">
              <a:defRPr sz="1200">
                <a:latin typeface="Times New Roman" panose="02020603050405020304" pitchFamily="18" charset="0"/>
              </a:defRPr>
            </a:lvl1pPr>
          </a:lstStyle>
          <a:p>
            <a:fld id="{25F6E25F-5FC4-46AF-B829-714776190BE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34222557-154E-43AD-920A-A8FF6FE4F04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800">
                <a:solidFill>
                  <a:schemeClr val="tx1"/>
                </a:solidFill>
                <a:latin typeface="Verdana" panose="020B0604030504040204" pitchFamily="34" charset="0"/>
                <a:cs typeface="Times New Roman" panose="02020603050405020304" pitchFamily="18" charset="0"/>
              </a:defRPr>
            </a:lvl1pPr>
            <a:lvl2pPr marL="742950" indent="-285750" defTabSz="923925">
              <a:defRPr sz="800">
                <a:solidFill>
                  <a:schemeClr val="tx1"/>
                </a:solidFill>
                <a:latin typeface="Verdana" panose="020B0604030504040204" pitchFamily="34" charset="0"/>
                <a:cs typeface="Times New Roman" panose="02020603050405020304" pitchFamily="18" charset="0"/>
              </a:defRPr>
            </a:lvl2pPr>
            <a:lvl3pPr marL="1143000" indent="-228600" defTabSz="923925">
              <a:defRPr sz="800">
                <a:solidFill>
                  <a:schemeClr val="tx1"/>
                </a:solidFill>
                <a:latin typeface="Verdana" panose="020B0604030504040204" pitchFamily="34" charset="0"/>
                <a:cs typeface="Times New Roman" panose="02020603050405020304" pitchFamily="18" charset="0"/>
              </a:defRPr>
            </a:lvl3pPr>
            <a:lvl4pPr marL="1600200" indent="-228600" defTabSz="923925">
              <a:defRPr sz="800">
                <a:solidFill>
                  <a:schemeClr val="tx1"/>
                </a:solidFill>
                <a:latin typeface="Verdana" panose="020B0604030504040204" pitchFamily="34" charset="0"/>
                <a:cs typeface="Times New Roman" panose="02020603050405020304" pitchFamily="18" charset="0"/>
              </a:defRPr>
            </a:lvl4pPr>
            <a:lvl5pPr marL="2057400" indent="-228600" defTabSz="923925">
              <a:defRPr sz="800">
                <a:solidFill>
                  <a:schemeClr val="tx1"/>
                </a:solidFill>
                <a:latin typeface="Verdana" panose="020B0604030504040204" pitchFamily="34" charset="0"/>
                <a:cs typeface="Times New Roman" panose="02020603050405020304" pitchFamily="18" charset="0"/>
              </a:defRPr>
            </a:lvl5pPr>
            <a:lvl6pPr marL="2514600" indent="-228600" defTabSz="923925" eaLnBrk="0" fontAlgn="base" hangingPunct="0">
              <a:spcBef>
                <a:spcPct val="0"/>
              </a:spcBef>
              <a:spcAft>
                <a:spcPct val="0"/>
              </a:spcAft>
              <a:defRPr sz="800">
                <a:solidFill>
                  <a:schemeClr val="tx1"/>
                </a:solidFill>
                <a:latin typeface="Verdana" panose="020B0604030504040204" pitchFamily="34" charset="0"/>
                <a:cs typeface="Times New Roman" panose="02020603050405020304" pitchFamily="18" charset="0"/>
              </a:defRPr>
            </a:lvl6pPr>
            <a:lvl7pPr marL="2971800" indent="-228600" defTabSz="923925" eaLnBrk="0" fontAlgn="base" hangingPunct="0">
              <a:spcBef>
                <a:spcPct val="0"/>
              </a:spcBef>
              <a:spcAft>
                <a:spcPct val="0"/>
              </a:spcAft>
              <a:defRPr sz="800">
                <a:solidFill>
                  <a:schemeClr val="tx1"/>
                </a:solidFill>
                <a:latin typeface="Verdana" panose="020B0604030504040204" pitchFamily="34" charset="0"/>
                <a:cs typeface="Times New Roman" panose="02020603050405020304" pitchFamily="18" charset="0"/>
              </a:defRPr>
            </a:lvl7pPr>
            <a:lvl8pPr marL="3429000" indent="-228600" defTabSz="923925" eaLnBrk="0" fontAlgn="base" hangingPunct="0">
              <a:spcBef>
                <a:spcPct val="0"/>
              </a:spcBef>
              <a:spcAft>
                <a:spcPct val="0"/>
              </a:spcAft>
              <a:defRPr sz="800">
                <a:solidFill>
                  <a:schemeClr val="tx1"/>
                </a:solidFill>
                <a:latin typeface="Verdana" panose="020B0604030504040204" pitchFamily="34" charset="0"/>
                <a:cs typeface="Times New Roman" panose="02020603050405020304" pitchFamily="18" charset="0"/>
              </a:defRPr>
            </a:lvl8pPr>
            <a:lvl9pPr marL="3886200" indent="-228600" defTabSz="923925" eaLnBrk="0" fontAlgn="base" hangingPunct="0">
              <a:spcBef>
                <a:spcPct val="0"/>
              </a:spcBef>
              <a:spcAft>
                <a:spcPct val="0"/>
              </a:spcAft>
              <a:defRPr sz="800">
                <a:solidFill>
                  <a:schemeClr val="tx1"/>
                </a:solidFill>
                <a:latin typeface="Verdana" panose="020B0604030504040204" pitchFamily="34" charset="0"/>
                <a:cs typeface="Times New Roman" panose="02020603050405020304" pitchFamily="18" charset="0"/>
              </a:defRPr>
            </a:lvl9pPr>
          </a:lstStyle>
          <a:p>
            <a:fld id="{A66B4091-4C73-4283-867D-DB902D46944B}" type="slidenum">
              <a:rPr lang="en-US" altLang="en-US" sz="1200">
                <a:latin typeface="Times New Roman" panose="02020603050405020304" pitchFamily="18" charset="0"/>
              </a:rPr>
              <a:pPr/>
              <a:t>1</a:t>
            </a:fld>
            <a:endParaRPr lang="en-US" altLang="en-US" sz="1200">
              <a:latin typeface="Times New Roman" panose="02020603050405020304" pitchFamily="18" charset="0"/>
            </a:endParaRPr>
          </a:p>
        </p:txBody>
      </p:sp>
      <p:sp>
        <p:nvSpPr>
          <p:cNvPr id="38915" name="Rectangle 2">
            <a:extLst>
              <a:ext uri="{FF2B5EF4-FFF2-40B4-BE49-F238E27FC236}">
                <a16:creationId xmlns:a16="http://schemas.microsoft.com/office/drawing/2014/main" id="{31D9BB08-3313-4AFF-9115-4944481E87D9}"/>
              </a:ext>
            </a:extLst>
          </p:cNvPr>
          <p:cNvSpPr>
            <a:spLocks noGrp="1" noRot="1" noChangeAspect="1" noChangeArrowheads="1" noTextEdit="1"/>
          </p:cNvSpPr>
          <p:nvPr>
            <p:ph type="sldImg"/>
          </p:nvPr>
        </p:nvSpPr>
        <p:spPr>
          <a:xfrm>
            <a:off x="1165225" y="692150"/>
            <a:ext cx="4608513" cy="3455988"/>
          </a:xfrm>
          <a:ln/>
        </p:spPr>
      </p:sp>
      <p:sp>
        <p:nvSpPr>
          <p:cNvPr id="38916" name="Rectangle 3">
            <a:extLst>
              <a:ext uri="{FF2B5EF4-FFF2-40B4-BE49-F238E27FC236}">
                <a16:creationId xmlns:a16="http://schemas.microsoft.com/office/drawing/2014/main" id="{4B28723D-8F81-4EAC-83F7-5E31508AA9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Update 2003 pin icon</a:t>
            </a:r>
          </a:p>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9DFC5E1F-FC7E-4D00-B7BF-0DA9B9D4ADE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800">
                <a:solidFill>
                  <a:schemeClr val="tx1"/>
                </a:solidFill>
                <a:latin typeface="Verdana" panose="020B0604030504040204" pitchFamily="34" charset="0"/>
                <a:cs typeface="Times New Roman" panose="02020603050405020304" pitchFamily="18" charset="0"/>
              </a:defRPr>
            </a:lvl1pPr>
            <a:lvl2pPr marL="742950" indent="-285750" defTabSz="923925">
              <a:defRPr sz="800">
                <a:solidFill>
                  <a:schemeClr val="tx1"/>
                </a:solidFill>
                <a:latin typeface="Verdana" panose="020B0604030504040204" pitchFamily="34" charset="0"/>
                <a:cs typeface="Times New Roman" panose="02020603050405020304" pitchFamily="18" charset="0"/>
              </a:defRPr>
            </a:lvl2pPr>
            <a:lvl3pPr marL="1143000" indent="-228600" defTabSz="923925">
              <a:defRPr sz="800">
                <a:solidFill>
                  <a:schemeClr val="tx1"/>
                </a:solidFill>
                <a:latin typeface="Verdana" panose="020B0604030504040204" pitchFamily="34" charset="0"/>
                <a:cs typeface="Times New Roman" panose="02020603050405020304" pitchFamily="18" charset="0"/>
              </a:defRPr>
            </a:lvl3pPr>
            <a:lvl4pPr marL="1600200" indent="-228600" defTabSz="923925">
              <a:defRPr sz="800">
                <a:solidFill>
                  <a:schemeClr val="tx1"/>
                </a:solidFill>
                <a:latin typeface="Verdana" panose="020B0604030504040204" pitchFamily="34" charset="0"/>
                <a:cs typeface="Times New Roman" panose="02020603050405020304" pitchFamily="18" charset="0"/>
              </a:defRPr>
            </a:lvl4pPr>
            <a:lvl5pPr marL="2057400" indent="-228600" defTabSz="923925">
              <a:defRPr sz="800">
                <a:solidFill>
                  <a:schemeClr val="tx1"/>
                </a:solidFill>
                <a:latin typeface="Verdana" panose="020B0604030504040204" pitchFamily="34" charset="0"/>
                <a:cs typeface="Times New Roman" panose="02020603050405020304" pitchFamily="18" charset="0"/>
              </a:defRPr>
            </a:lvl5pPr>
            <a:lvl6pPr marL="2514600" indent="-228600" defTabSz="923925" eaLnBrk="0" fontAlgn="base" hangingPunct="0">
              <a:spcBef>
                <a:spcPct val="0"/>
              </a:spcBef>
              <a:spcAft>
                <a:spcPct val="0"/>
              </a:spcAft>
              <a:defRPr sz="800">
                <a:solidFill>
                  <a:schemeClr val="tx1"/>
                </a:solidFill>
                <a:latin typeface="Verdana" panose="020B0604030504040204" pitchFamily="34" charset="0"/>
                <a:cs typeface="Times New Roman" panose="02020603050405020304" pitchFamily="18" charset="0"/>
              </a:defRPr>
            </a:lvl6pPr>
            <a:lvl7pPr marL="2971800" indent="-228600" defTabSz="923925" eaLnBrk="0" fontAlgn="base" hangingPunct="0">
              <a:spcBef>
                <a:spcPct val="0"/>
              </a:spcBef>
              <a:spcAft>
                <a:spcPct val="0"/>
              </a:spcAft>
              <a:defRPr sz="800">
                <a:solidFill>
                  <a:schemeClr val="tx1"/>
                </a:solidFill>
                <a:latin typeface="Verdana" panose="020B0604030504040204" pitchFamily="34" charset="0"/>
                <a:cs typeface="Times New Roman" panose="02020603050405020304" pitchFamily="18" charset="0"/>
              </a:defRPr>
            </a:lvl7pPr>
            <a:lvl8pPr marL="3429000" indent="-228600" defTabSz="923925" eaLnBrk="0" fontAlgn="base" hangingPunct="0">
              <a:spcBef>
                <a:spcPct val="0"/>
              </a:spcBef>
              <a:spcAft>
                <a:spcPct val="0"/>
              </a:spcAft>
              <a:defRPr sz="800">
                <a:solidFill>
                  <a:schemeClr val="tx1"/>
                </a:solidFill>
                <a:latin typeface="Verdana" panose="020B0604030504040204" pitchFamily="34" charset="0"/>
                <a:cs typeface="Times New Roman" panose="02020603050405020304" pitchFamily="18" charset="0"/>
              </a:defRPr>
            </a:lvl8pPr>
            <a:lvl9pPr marL="3886200" indent="-228600" defTabSz="923925" eaLnBrk="0" fontAlgn="base" hangingPunct="0">
              <a:spcBef>
                <a:spcPct val="0"/>
              </a:spcBef>
              <a:spcAft>
                <a:spcPct val="0"/>
              </a:spcAft>
              <a:defRPr sz="800">
                <a:solidFill>
                  <a:schemeClr val="tx1"/>
                </a:solidFill>
                <a:latin typeface="Verdana" panose="020B0604030504040204" pitchFamily="34" charset="0"/>
                <a:cs typeface="Times New Roman" panose="02020603050405020304" pitchFamily="18" charset="0"/>
              </a:defRPr>
            </a:lvl9pPr>
          </a:lstStyle>
          <a:p>
            <a:fld id="{E7439E1B-4CF8-41B6-ABE7-63523D4E8B55}" type="slidenum">
              <a:rPr lang="en-US" altLang="en-US" sz="1200">
                <a:latin typeface="Times New Roman" panose="02020603050405020304" pitchFamily="18" charset="0"/>
              </a:rPr>
              <a:pPr/>
              <a:t>11</a:t>
            </a:fld>
            <a:endParaRPr lang="en-US" altLang="en-US" sz="1200">
              <a:latin typeface="Times New Roman" panose="02020603050405020304" pitchFamily="18" charset="0"/>
            </a:endParaRPr>
          </a:p>
        </p:txBody>
      </p:sp>
      <p:sp>
        <p:nvSpPr>
          <p:cNvPr id="44035" name="Rectangle 2">
            <a:extLst>
              <a:ext uri="{FF2B5EF4-FFF2-40B4-BE49-F238E27FC236}">
                <a16:creationId xmlns:a16="http://schemas.microsoft.com/office/drawing/2014/main" id="{7D83D612-3972-4579-926C-9EE45D3CD9C7}"/>
              </a:ext>
            </a:extLst>
          </p:cNvPr>
          <p:cNvSpPr>
            <a:spLocks noGrp="1" noRot="1" noChangeAspect="1" noChangeArrowheads="1" noTextEdit="1"/>
          </p:cNvSpPr>
          <p:nvPr>
            <p:ph type="sldImg"/>
          </p:nvPr>
        </p:nvSpPr>
        <p:spPr>
          <a:xfrm>
            <a:off x="1165225" y="692150"/>
            <a:ext cx="4608513" cy="3455988"/>
          </a:xfrm>
          <a:ln/>
        </p:spPr>
      </p:sp>
      <p:sp>
        <p:nvSpPr>
          <p:cNvPr id="44036" name="Rectangle 3">
            <a:extLst>
              <a:ext uri="{FF2B5EF4-FFF2-40B4-BE49-F238E27FC236}">
                <a16:creationId xmlns:a16="http://schemas.microsoft.com/office/drawing/2014/main" id="{87F14047-889A-4809-BB82-E69B5ABA8E5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May try to have second 40M antenna for CW during GOTA.</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8EE13F33-5762-4BDE-99CE-5AF7A97445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800">
                <a:solidFill>
                  <a:schemeClr val="tx1"/>
                </a:solidFill>
                <a:latin typeface="Verdana" panose="020B0604030504040204" pitchFamily="34" charset="0"/>
                <a:cs typeface="Times New Roman" panose="02020603050405020304" pitchFamily="18" charset="0"/>
              </a:defRPr>
            </a:lvl1pPr>
            <a:lvl2pPr marL="742950" indent="-285750" defTabSz="923925">
              <a:defRPr sz="800">
                <a:solidFill>
                  <a:schemeClr val="tx1"/>
                </a:solidFill>
                <a:latin typeface="Verdana" panose="020B0604030504040204" pitchFamily="34" charset="0"/>
                <a:cs typeface="Times New Roman" panose="02020603050405020304" pitchFamily="18" charset="0"/>
              </a:defRPr>
            </a:lvl2pPr>
            <a:lvl3pPr marL="1143000" indent="-228600" defTabSz="923925">
              <a:defRPr sz="800">
                <a:solidFill>
                  <a:schemeClr val="tx1"/>
                </a:solidFill>
                <a:latin typeface="Verdana" panose="020B0604030504040204" pitchFamily="34" charset="0"/>
                <a:cs typeface="Times New Roman" panose="02020603050405020304" pitchFamily="18" charset="0"/>
              </a:defRPr>
            </a:lvl3pPr>
            <a:lvl4pPr marL="1600200" indent="-228600" defTabSz="923925">
              <a:defRPr sz="800">
                <a:solidFill>
                  <a:schemeClr val="tx1"/>
                </a:solidFill>
                <a:latin typeface="Verdana" panose="020B0604030504040204" pitchFamily="34" charset="0"/>
                <a:cs typeface="Times New Roman" panose="02020603050405020304" pitchFamily="18" charset="0"/>
              </a:defRPr>
            </a:lvl4pPr>
            <a:lvl5pPr marL="2057400" indent="-228600" defTabSz="923925">
              <a:defRPr sz="800">
                <a:solidFill>
                  <a:schemeClr val="tx1"/>
                </a:solidFill>
                <a:latin typeface="Verdana" panose="020B0604030504040204" pitchFamily="34" charset="0"/>
                <a:cs typeface="Times New Roman" panose="02020603050405020304" pitchFamily="18" charset="0"/>
              </a:defRPr>
            </a:lvl5pPr>
            <a:lvl6pPr marL="2514600" indent="-228600" defTabSz="923925" eaLnBrk="0" fontAlgn="base" hangingPunct="0">
              <a:spcBef>
                <a:spcPct val="0"/>
              </a:spcBef>
              <a:spcAft>
                <a:spcPct val="0"/>
              </a:spcAft>
              <a:defRPr sz="800">
                <a:solidFill>
                  <a:schemeClr val="tx1"/>
                </a:solidFill>
                <a:latin typeface="Verdana" panose="020B0604030504040204" pitchFamily="34" charset="0"/>
                <a:cs typeface="Times New Roman" panose="02020603050405020304" pitchFamily="18" charset="0"/>
              </a:defRPr>
            </a:lvl6pPr>
            <a:lvl7pPr marL="2971800" indent="-228600" defTabSz="923925" eaLnBrk="0" fontAlgn="base" hangingPunct="0">
              <a:spcBef>
                <a:spcPct val="0"/>
              </a:spcBef>
              <a:spcAft>
                <a:spcPct val="0"/>
              </a:spcAft>
              <a:defRPr sz="800">
                <a:solidFill>
                  <a:schemeClr val="tx1"/>
                </a:solidFill>
                <a:latin typeface="Verdana" panose="020B0604030504040204" pitchFamily="34" charset="0"/>
                <a:cs typeface="Times New Roman" panose="02020603050405020304" pitchFamily="18" charset="0"/>
              </a:defRPr>
            </a:lvl7pPr>
            <a:lvl8pPr marL="3429000" indent="-228600" defTabSz="923925" eaLnBrk="0" fontAlgn="base" hangingPunct="0">
              <a:spcBef>
                <a:spcPct val="0"/>
              </a:spcBef>
              <a:spcAft>
                <a:spcPct val="0"/>
              </a:spcAft>
              <a:defRPr sz="800">
                <a:solidFill>
                  <a:schemeClr val="tx1"/>
                </a:solidFill>
                <a:latin typeface="Verdana" panose="020B0604030504040204" pitchFamily="34" charset="0"/>
                <a:cs typeface="Times New Roman" panose="02020603050405020304" pitchFamily="18" charset="0"/>
              </a:defRPr>
            </a:lvl8pPr>
            <a:lvl9pPr marL="3886200" indent="-228600" defTabSz="923925" eaLnBrk="0" fontAlgn="base" hangingPunct="0">
              <a:spcBef>
                <a:spcPct val="0"/>
              </a:spcBef>
              <a:spcAft>
                <a:spcPct val="0"/>
              </a:spcAft>
              <a:defRPr sz="800">
                <a:solidFill>
                  <a:schemeClr val="tx1"/>
                </a:solidFill>
                <a:latin typeface="Verdana" panose="020B0604030504040204" pitchFamily="34" charset="0"/>
                <a:cs typeface="Times New Roman" panose="02020603050405020304" pitchFamily="18" charset="0"/>
              </a:defRPr>
            </a:lvl9pPr>
          </a:lstStyle>
          <a:p>
            <a:fld id="{DA26A747-4C84-4E84-B4A9-33FA6ED859F9}" type="slidenum">
              <a:rPr lang="en-US" altLang="en-US" sz="1200">
                <a:latin typeface="Times New Roman" panose="02020603050405020304" pitchFamily="18" charset="0"/>
              </a:rPr>
              <a:pPr/>
              <a:t>17</a:t>
            </a:fld>
            <a:endParaRPr lang="en-US" altLang="en-US" sz="1200">
              <a:latin typeface="Times New Roman" panose="02020603050405020304" pitchFamily="18" charset="0"/>
            </a:endParaRPr>
          </a:p>
        </p:txBody>
      </p:sp>
      <p:sp>
        <p:nvSpPr>
          <p:cNvPr id="48131" name="Rectangle 2">
            <a:extLst>
              <a:ext uri="{FF2B5EF4-FFF2-40B4-BE49-F238E27FC236}">
                <a16:creationId xmlns:a16="http://schemas.microsoft.com/office/drawing/2014/main" id="{64725A73-3C97-4D99-89A0-4D5F6C705CE7}"/>
              </a:ext>
            </a:extLst>
          </p:cNvPr>
          <p:cNvSpPr>
            <a:spLocks noGrp="1" noRot="1" noChangeAspect="1" noChangeArrowheads="1" noTextEdit="1"/>
          </p:cNvSpPr>
          <p:nvPr>
            <p:ph type="sldImg"/>
          </p:nvPr>
        </p:nvSpPr>
        <p:spPr>
          <a:xfrm>
            <a:off x="1165225" y="692150"/>
            <a:ext cx="4608513" cy="3455988"/>
          </a:xfrm>
          <a:ln/>
        </p:spPr>
      </p:sp>
      <p:sp>
        <p:nvSpPr>
          <p:cNvPr id="48132" name="Rectangle 3">
            <a:extLst>
              <a:ext uri="{FF2B5EF4-FFF2-40B4-BE49-F238E27FC236}">
                <a16:creationId xmlns:a16="http://schemas.microsoft.com/office/drawing/2014/main" id="{E191BD31-9499-46DB-A0DB-DD0C05B7CAD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Need Band Captain volunteers. Primary responsibility is to make sure the equipment gets set up and ready to operate by 1:00, answer questions about equipment and logging program, if needed. 80 Meter band captain needs to make sure that antenna gets put up, and switch equipment to band after 15 shuts down. 40 Meter band captain responsible for setting up GOTA station.</a:t>
            </a:r>
          </a:p>
          <a:p>
            <a:pPr eaLnBrk="1" hangingPunct="1"/>
            <a:endParaRPr lang="en-US" altLang="en-US"/>
          </a:p>
          <a:p>
            <a:pPr eaLnBrk="1" hangingPunct="1"/>
            <a:r>
              <a:rPr lang="en-US" altLang="en-US"/>
              <a:t>Volunteer for Satellite QSO, message to SM, and traffic handling mentioned previously.</a:t>
            </a:r>
          </a:p>
          <a:p>
            <a:pPr eaLnBrk="1" hangingPunct="1"/>
            <a:endParaRPr lang="en-US" altLang="en-US"/>
          </a:p>
          <a:p>
            <a:pPr eaLnBrk="1" hangingPunct="1"/>
            <a:r>
              <a:rPr lang="en-US" altLang="en-US"/>
              <a:t>Need someone available during the peak visitor hours to man the GOTA station and help operators/act as a Control Operator as needed. </a:t>
            </a:r>
          </a:p>
          <a:p>
            <a:pPr eaLnBrk="1" hangingPunct="1"/>
            <a:endParaRPr lang="en-US" altLang="en-US"/>
          </a:p>
          <a:p>
            <a:pPr eaLnBrk="1" hangingPunct="1"/>
            <a:r>
              <a:rPr lang="en-US" altLang="en-US"/>
              <a:t>We are putting up 4 towers this year. Need to make sure plenty of ground crew are available for set up Saturday morning and tear down on Sunday.</a:t>
            </a:r>
          </a:p>
          <a:p>
            <a:pPr eaLnBrk="1" hangingPunct="1"/>
            <a:endParaRPr lang="en-US" altLang="en-US"/>
          </a:p>
          <a:p>
            <a:pPr eaLnBrk="1" hangingPunct="1"/>
            <a:r>
              <a:rPr lang="en-US" altLang="en-US"/>
              <a:t>What time will tower be at site?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33D1FC22-41B0-4E03-AA12-A1862E0DBAE0}"/>
              </a:ext>
            </a:extLst>
          </p:cNvPr>
          <p:cNvGrpSpPr>
            <a:grpSpLocks/>
          </p:cNvGrpSpPr>
          <p:nvPr/>
        </p:nvGrpSpPr>
        <p:grpSpPr bwMode="auto">
          <a:xfrm>
            <a:off x="-633413" y="798513"/>
            <a:ext cx="7542213" cy="6029325"/>
            <a:chOff x="-384" y="480"/>
            <a:chExt cx="4751" cy="3798"/>
          </a:xfrm>
        </p:grpSpPr>
        <p:grpSp>
          <p:nvGrpSpPr>
            <p:cNvPr id="5" name="Group 3">
              <a:extLst>
                <a:ext uri="{FF2B5EF4-FFF2-40B4-BE49-F238E27FC236}">
                  <a16:creationId xmlns:a16="http://schemas.microsoft.com/office/drawing/2014/main" id="{7A5F966E-F966-482E-8F16-4AC1AD54CF1F}"/>
                </a:ext>
              </a:extLst>
            </p:cNvPr>
            <p:cNvGrpSpPr>
              <a:grpSpLocks/>
            </p:cNvGrpSpPr>
            <p:nvPr/>
          </p:nvGrpSpPr>
          <p:grpSpPr bwMode="auto">
            <a:xfrm>
              <a:off x="-384" y="480"/>
              <a:ext cx="4751" cy="3798"/>
              <a:chOff x="0" y="522"/>
              <a:chExt cx="4751" cy="3798"/>
            </a:xfrm>
          </p:grpSpPr>
          <p:grpSp>
            <p:nvGrpSpPr>
              <p:cNvPr id="19" name="Group 4">
                <a:extLst>
                  <a:ext uri="{FF2B5EF4-FFF2-40B4-BE49-F238E27FC236}">
                    <a16:creationId xmlns:a16="http://schemas.microsoft.com/office/drawing/2014/main" id="{4456D8E4-3B53-4ED6-A2F9-B87C38D4E07C}"/>
                  </a:ext>
                </a:extLst>
              </p:cNvPr>
              <p:cNvGrpSpPr>
                <a:grpSpLocks/>
              </p:cNvGrpSpPr>
              <p:nvPr userDrawn="1"/>
            </p:nvGrpSpPr>
            <p:grpSpPr bwMode="auto">
              <a:xfrm>
                <a:off x="0" y="522"/>
                <a:ext cx="4751" cy="3794"/>
                <a:chOff x="0" y="522"/>
                <a:chExt cx="4751" cy="3794"/>
              </a:xfrm>
            </p:grpSpPr>
            <p:sp>
              <p:nvSpPr>
                <p:cNvPr id="33" name="Freeform 5">
                  <a:extLst>
                    <a:ext uri="{FF2B5EF4-FFF2-40B4-BE49-F238E27FC236}">
                      <a16:creationId xmlns:a16="http://schemas.microsoft.com/office/drawing/2014/main" id="{9440E452-66BE-4722-A60F-375CDB287E55}"/>
                    </a:ext>
                  </a:extLst>
                </p:cNvPr>
                <p:cNvSpPr>
                  <a:spLocks/>
                </p:cNvSpPr>
                <p:nvPr userDrawn="1"/>
              </p:nvSpPr>
              <p:spPr bwMode="hidden">
                <a:xfrm>
                  <a:off x="628" y="1241"/>
                  <a:ext cx="3281" cy="3075"/>
                </a:xfrm>
                <a:custGeom>
                  <a:avLst/>
                  <a:gdLst/>
                  <a:ahLst/>
                  <a:cxnLst>
                    <a:cxn ang="0">
                      <a:pos x="502" y="1990"/>
                    </a:cxn>
                    <a:cxn ang="0">
                      <a:pos x="186" y="1474"/>
                    </a:cxn>
                    <a:cxn ang="0">
                      <a:pos x="66" y="1169"/>
                    </a:cxn>
                    <a:cxn ang="0">
                      <a:pos x="12" y="875"/>
                    </a:cxn>
                    <a:cxn ang="0">
                      <a:pos x="18" y="611"/>
                    </a:cxn>
                    <a:cxn ang="0">
                      <a:pos x="84" y="389"/>
                    </a:cxn>
                    <a:cxn ang="0">
                      <a:pos x="209" y="216"/>
                    </a:cxn>
                    <a:cxn ang="0">
                      <a:pos x="508" y="42"/>
                    </a:cxn>
                    <a:cxn ang="0">
                      <a:pos x="891" y="6"/>
                    </a:cxn>
                    <a:cxn ang="0">
                      <a:pos x="1334" y="102"/>
                    </a:cxn>
                    <a:cxn ang="0">
                      <a:pos x="1806" y="324"/>
                    </a:cxn>
                    <a:cxn ang="0">
                      <a:pos x="2272" y="659"/>
                    </a:cxn>
                    <a:cxn ang="0">
                      <a:pos x="2769" y="1187"/>
                    </a:cxn>
                    <a:cxn ang="0">
                      <a:pos x="3085" y="1702"/>
                    </a:cxn>
                    <a:cxn ang="0">
                      <a:pos x="3205" y="2008"/>
                    </a:cxn>
                    <a:cxn ang="0">
                      <a:pos x="3259" y="2302"/>
                    </a:cxn>
                    <a:cxn ang="0">
                      <a:pos x="3253" y="2565"/>
                    </a:cxn>
                    <a:cxn ang="0">
                      <a:pos x="3187" y="2781"/>
                    </a:cxn>
                    <a:cxn ang="0">
                      <a:pos x="3068" y="2961"/>
                    </a:cxn>
                    <a:cxn ang="0">
                      <a:pos x="2918" y="3075"/>
                    </a:cxn>
                    <a:cxn ang="0">
                      <a:pos x="3068" y="2967"/>
                    </a:cxn>
                    <a:cxn ang="0">
                      <a:pos x="3193" y="2787"/>
                    </a:cxn>
                    <a:cxn ang="0">
                      <a:pos x="3259" y="2565"/>
                    </a:cxn>
                    <a:cxn ang="0">
                      <a:pos x="3265" y="2302"/>
                    </a:cxn>
                    <a:cxn ang="0">
                      <a:pos x="3211" y="2008"/>
                    </a:cxn>
                    <a:cxn ang="0">
                      <a:pos x="3091" y="1702"/>
                    </a:cxn>
                    <a:cxn ang="0">
                      <a:pos x="2775" y="1181"/>
                    </a:cxn>
                    <a:cxn ang="0">
                      <a:pos x="2278" y="653"/>
                    </a:cxn>
                    <a:cxn ang="0">
                      <a:pos x="1806" y="318"/>
                    </a:cxn>
                    <a:cxn ang="0">
                      <a:pos x="1334" y="96"/>
                    </a:cxn>
                    <a:cxn ang="0">
                      <a:pos x="891" y="0"/>
                    </a:cxn>
                    <a:cxn ang="0">
                      <a:pos x="502" y="36"/>
                    </a:cxn>
                    <a:cxn ang="0">
                      <a:pos x="204" y="210"/>
                    </a:cxn>
                    <a:cxn ang="0">
                      <a:pos x="78" y="389"/>
                    </a:cxn>
                    <a:cxn ang="0">
                      <a:pos x="12" y="611"/>
                    </a:cxn>
                    <a:cxn ang="0">
                      <a:pos x="6" y="875"/>
                    </a:cxn>
                    <a:cxn ang="0">
                      <a:pos x="60" y="1169"/>
                    </a:cxn>
                    <a:cxn ang="0">
                      <a:pos x="180" y="1474"/>
                    </a:cxn>
                    <a:cxn ang="0">
                      <a:pos x="353" y="1786"/>
                    </a:cxn>
                    <a:cxn ang="0">
                      <a:pos x="849" y="2380"/>
                    </a:cxn>
                    <a:cxn ang="0">
                      <a:pos x="1244" y="2709"/>
                    </a:cxn>
                    <a:cxn ang="0">
                      <a:pos x="1656" y="2961"/>
                    </a:cxn>
                    <a:cxn ang="0">
                      <a:pos x="1937" y="3075"/>
                    </a:cxn>
                    <a:cxn ang="0">
                      <a:pos x="1525" y="2889"/>
                    </a:cxn>
                    <a:cxn ang="0">
                      <a:pos x="1118" y="2607"/>
                    </a:cxn>
                    <a:cxn ang="0">
                      <a:pos x="849" y="2380"/>
                    </a:cxn>
                  </a:cxnLst>
                  <a:rect l="0" t="0" r="r" b="b"/>
                  <a:pathLst>
                    <a:path w="3271" h="3075">
                      <a:moveTo>
                        <a:pt x="849" y="2380"/>
                      </a:moveTo>
                      <a:lnTo>
                        <a:pt x="664" y="2188"/>
                      </a:lnTo>
                      <a:lnTo>
                        <a:pt x="502" y="1990"/>
                      </a:lnTo>
                      <a:lnTo>
                        <a:pt x="359" y="1786"/>
                      </a:lnTo>
                      <a:lnTo>
                        <a:pt x="239" y="1576"/>
                      </a:lnTo>
                      <a:lnTo>
                        <a:pt x="186" y="1474"/>
                      </a:lnTo>
                      <a:lnTo>
                        <a:pt x="138" y="1373"/>
                      </a:lnTo>
                      <a:lnTo>
                        <a:pt x="102" y="1271"/>
                      </a:lnTo>
                      <a:lnTo>
                        <a:pt x="66" y="1169"/>
                      </a:lnTo>
                      <a:lnTo>
                        <a:pt x="42" y="1067"/>
                      </a:lnTo>
                      <a:lnTo>
                        <a:pt x="24" y="971"/>
                      </a:lnTo>
                      <a:lnTo>
                        <a:pt x="12" y="875"/>
                      </a:lnTo>
                      <a:lnTo>
                        <a:pt x="6" y="779"/>
                      </a:lnTo>
                      <a:lnTo>
                        <a:pt x="6" y="695"/>
                      </a:lnTo>
                      <a:lnTo>
                        <a:pt x="18" y="611"/>
                      </a:lnTo>
                      <a:lnTo>
                        <a:pt x="30" y="533"/>
                      </a:lnTo>
                      <a:lnTo>
                        <a:pt x="54" y="461"/>
                      </a:lnTo>
                      <a:lnTo>
                        <a:pt x="84" y="389"/>
                      </a:lnTo>
                      <a:lnTo>
                        <a:pt x="120" y="330"/>
                      </a:lnTo>
                      <a:lnTo>
                        <a:pt x="162" y="270"/>
                      </a:lnTo>
                      <a:lnTo>
                        <a:pt x="209" y="216"/>
                      </a:lnTo>
                      <a:lnTo>
                        <a:pt x="299" y="144"/>
                      </a:lnTo>
                      <a:lnTo>
                        <a:pt x="395" y="84"/>
                      </a:lnTo>
                      <a:lnTo>
                        <a:pt x="508" y="42"/>
                      </a:lnTo>
                      <a:lnTo>
                        <a:pt x="628" y="18"/>
                      </a:lnTo>
                      <a:lnTo>
                        <a:pt x="754" y="6"/>
                      </a:lnTo>
                      <a:lnTo>
                        <a:pt x="891" y="6"/>
                      </a:lnTo>
                      <a:lnTo>
                        <a:pt x="1035" y="24"/>
                      </a:lnTo>
                      <a:lnTo>
                        <a:pt x="1184" y="60"/>
                      </a:lnTo>
                      <a:lnTo>
                        <a:pt x="1334" y="102"/>
                      </a:lnTo>
                      <a:lnTo>
                        <a:pt x="1489" y="162"/>
                      </a:lnTo>
                      <a:lnTo>
                        <a:pt x="1644" y="240"/>
                      </a:lnTo>
                      <a:lnTo>
                        <a:pt x="1806" y="324"/>
                      </a:lnTo>
                      <a:lnTo>
                        <a:pt x="1961" y="425"/>
                      </a:lnTo>
                      <a:lnTo>
                        <a:pt x="2117" y="533"/>
                      </a:lnTo>
                      <a:lnTo>
                        <a:pt x="2272" y="659"/>
                      </a:lnTo>
                      <a:lnTo>
                        <a:pt x="2422" y="797"/>
                      </a:lnTo>
                      <a:lnTo>
                        <a:pt x="2607" y="989"/>
                      </a:lnTo>
                      <a:lnTo>
                        <a:pt x="2769" y="1187"/>
                      </a:lnTo>
                      <a:lnTo>
                        <a:pt x="2912" y="1391"/>
                      </a:lnTo>
                      <a:lnTo>
                        <a:pt x="3032" y="1600"/>
                      </a:lnTo>
                      <a:lnTo>
                        <a:pt x="3085" y="1702"/>
                      </a:lnTo>
                      <a:lnTo>
                        <a:pt x="3133" y="1804"/>
                      </a:lnTo>
                      <a:lnTo>
                        <a:pt x="3169" y="1906"/>
                      </a:lnTo>
                      <a:lnTo>
                        <a:pt x="3205" y="2008"/>
                      </a:lnTo>
                      <a:lnTo>
                        <a:pt x="3229" y="2110"/>
                      </a:lnTo>
                      <a:lnTo>
                        <a:pt x="3247" y="2206"/>
                      </a:lnTo>
                      <a:lnTo>
                        <a:pt x="3259" y="2302"/>
                      </a:lnTo>
                      <a:lnTo>
                        <a:pt x="3265" y="2398"/>
                      </a:lnTo>
                      <a:lnTo>
                        <a:pt x="3265" y="2482"/>
                      </a:lnTo>
                      <a:lnTo>
                        <a:pt x="3253" y="2565"/>
                      </a:lnTo>
                      <a:lnTo>
                        <a:pt x="3241" y="2643"/>
                      </a:lnTo>
                      <a:lnTo>
                        <a:pt x="3217" y="2715"/>
                      </a:lnTo>
                      <a:lnTo>
                        <a:pt x="3187" y="2781"/>
                      </a:lnTo>
                      <a:lnTo>
                        <a:pt x="3157" y="2847"/>
                      </a:lnTo>
                      <a:lnTo>
                        <a:pt x="3115" y="2907"/>
                      </a:lnTo>
                      <a:lnTo>
                        <a:pt x="3068" y="2961"/>
                      </a:lnTo>
                      <a:lnTo>
                        <a:pt x="3068" y="2961"/>
                      </a:lnTo>
                      <a:lnTo>
                        <a:pt x="2996" y="3021"/>
                      </a:lnTo>
                      <a:lnTo>
                        <a:pt x="2918" y="3075"/>
                      </a:lnTo>
                      <a:lnTo>
                        <a:pt x="2930" y="3075"/>
                      </a:lnTo>
                      <a:lnTo>
                        <a:pt x="3002" y="3027"/>
                      </a:lnTo>
                      <a:lnTo>
                        <a:pt x="3068" y="2967"/>
                      </a:lnTo>
                      <a:lnTo>
                        <a:pt x="3115" y="2913"/>
                      </a:lnTo>
                      <a:lnTo>
                        <a:pt x="3157" y="2853"/>
                      </a:lnTo>
                      <a:lnTo>
                        <a:pt x="3193" y="2787"/>
                      </a:lnTo>
                      <a:lnTo>
                        <a:pt x="3223" y="2721"/>
                      </a:lnTo>
                      <a:lnTo>
                        <a:pt x="3247" y="2643"/>
                      </a:lnTo>
                      <a:lnTo>
                        <a:pt x="3259" y="2565"/>
                      </a:lnTo>
                      <a:lnTo>
                        <a:pt x="3271" y="2482"/>
                      </a:lnTo>
                      <a:lnTo>
                        <a:pt x="3271" y="2398"/>
                      </a:lnTo>
                      <a:lnTo>
                        <a:pt x="3265" y="2302"/>
                      </a:lnTo>
                      <a:lnTo>
                        <a:pt x="3253" y="2206"/>
                      </a:lnTo>
                      <a:lnTo>
                        <a:pt x="3235" y="2110"/>
                      </a:lnTo>
                      <a:lnTo>
                        <a:pt x="3211" y="2008"/>
                      </a:lnTo>
                      <a:lnTo>
                        <a:pt x="3175" y="1906"/>
                      </a:lnTo>
                      <a:lnTo>
                        <a:pt x="3139" y="1804"/>
                      </a:lnTo>
                      <a:lnTo>
                        <a:pt x="3091" y="1702"/>
                      </a:lnTo>
                      <a:lnTo>
                        <a:pt x="3038" y="1594"/>
                      </a:lnTo>
                      <a:lnTo>
                        <a:pt x="2918" y="1391"/>
                      </a:lnTo>
                      <a:lnTo>
                        <a:pt x="2775" y="1181"/>
                      </a:lnTo>
                      <a:lnTo>
                        <a:pt x="2613" y="983"/>
                      </a:lnTo>
                      <a:lnTo>
                        <a:pt x="2428" y="791"/>
                      </a:lnTo>
                      <a:lnTo>
                        <a:pt x="2278" y="653"/>
                      </a:lnTo>
                      <a:lnTo>
                        <a:pt x="2123" y="527"/>
                      </a:lnTo>
                      <a:lnTo>
                        <a:pt x="1967" y="419"/>
                      </a:lnTo>
                      <a:lnTo>
                        <a:pt x="1806" y="318"/>
                      </a:lnTo>
                      <a:lnTo>
                        <a:pt x="1650" y="234"/>
                      </a:lnTo>
                      <a:lnTo>
                        <a:pt x="1489" y="156"/>
                      </a:lnTo>
                      <a:lnTo>
                        <a:pt x="1334" y="96"/>
                      </a:lnTo>
                      <a:lnTo>
                        <a:pt x="1184" y="54"/>
                      </a:lnTo>
                      <a:lnTo>
                        <a:pt x="1035" y="18"/>
                      </a:lnTo>
                      <a:lnTo>
                        <a:pt x="891" y="0"/>
                      </a:lnTo>
                      <a:lnTo>
                        <a:pt x="754" y="0"/>
                      </a:lnTo>
                      <a:lnTo>
                        <a:pt x="622" y="12"/>
                      </a:lnTo>
                      <a:lnTo>
                        <a:pt x="502" y="36"/>
                      </a:lnTo>
                      <a:lnTo>
                        <a:pt x="395" y="78"/>
                      </a:lnTo>
                      <a:lnTo>
                        <a:pt x="293" y="138"/>
                      </a:lnTo>
                      <a:lnTo>
                        <a:pt x="204" y="210"/>
                      </a:lnTo>
                      <a:lnTo>
                        <a:pt x="156" y="264"/>
                      </a:lnTo>
                      <a:lnTo>
                        <a:pt x="114" y="324"/>
                      </a:lnTo>
                      <a:lnTo>
                        <a:pt x="78" y="389"/>
                      </a:lnTo>
                      <a:lnTo>
                        <a:pt x="48" y="461"/>
                      </a:lnTo>
                      <a:lnTo>
                        <a:pt x="30" y="533"/>
                      </a:lnTo>
                      <a:lnTo>
                        <a:pt x="12" y="611"/>
                      </a:lnTo>
                      <a:lnTo>
                        <a:pt x="6" y="695"/>
                      </a:lnTo>
                      <a:lnTo>
                        <a:pt x="0" y="779"/>
                      </a:lnTo>
                      <a:lnTo>
                        <a:pt x="6" y="875"/>
                      </a:lnTo>
                      <a:lnTo>
                        <a:pt x="18" y="971"/>
                      </a:lnTo>
                      <a:lnTo>
                        <a:pt x="36" y="1067"/>
                      </a:lnTo>
                      <a:lnTo>
                        <a:pt x="60" y="1169"/>
                      </a:lnTo>
                      <a:lnTo>
                        <a:pt x="96" y="1271"/>
                      </a:lnTo>
                      <a:lnTo>
                        <a:pt x="132" y="1373"/>
                      </a:lnTo>
                      <a:lnTo>
                        <a:pt x="180" y="1474"/>
                      </a:lnTo>
                      <a:lnTo>
                        <a:pt x="233" y="1582"/>
                      </a:lnTo>
                      <a:lnTo>
                        <a:pt x="287" y="1684"/>
                      </a:lnTo>
                      <a:lnTo>
                        <a:pt x="353" y="1786"/>
                      </a:lnTo>
                      <a:lnTo>
                        <a:pt x="496" y="1990"/>
                      </a:lnTo>
                      <a:lnTo>
                        <a:pt x="664" y="2188"/>
                      </a:lnTo>
                      <a:lnTo>
                        <a:pt x="849" y="2380"/>
                      </a:lnTo>
                      <a:lnTo>
                        <a:pt x="981" y="2500"/>
                      </a:lnTo>
                      <a:lnTo>
                        <a:pt x="1112" y="2607"/>
                      </a:lnTo>
                      <a:lnTo>
                        <a:pt x="1244" y="2709"/>
                      </a:lnTo>
                      <a:lnTo>
                        <a:pt x="1381" y="2805"/>
                      </a:lnTo>
                      <a:lnTo>
                        <a:pt x="1519" y="2889"/>
                      </a:lnTo>
                      <a:lnTo>
                        <a:pt x="1656" y="2961"/>
                      </a:lnTo>
                      <a:lnTo>
                        <a:pt x="1788" y="3021"/>
                      </a:lnTo>
                      <a:lnTo>
                        <a:pt x="1926" y="3075"/>
                      </a:lnTo>
                      <a:lnTo>
                        <a:pt x="1937" y="3075"/>
                      </a:lnTo>
                      <a:lnTo>
                        <a:pt x="1800" y="3021"/>
                      </a:lnTo>
                      <a:lnTo>
                        <a:pt x="1662" y="2961"/>
                      </a:lnTo>
                      <a:lnTo>
                        <a:pt x="1525" y="2889"/>
                      </a:lnTo>
                      <a:lnTo>
                        <a:pt x="1387" y="2805"/>
                      </a:lnTo>
                      <a:lnTo>
                        <a:pt x="1250" y="2709"/>
                      </a:lnTo>
                      <a:lnTo>
                        <a:pt x="1118" y="2607"/>
                      </a:lnTo>
                      <a:lnTo>
                        <a:pt x="981" y="2500"/>
                      </a:lnTo>
                      <a:lnTo>
                        <a:pt x="849" y="2380"/>
                      </a:lnTo>
                      <a:lnTo>
                        <a:pt x="849" y="2380"/>
                      </a:lnTo>
                      <a:close/>
                    </a:path>
                  </a:pathLst>
                </a:custGeom>
                <a:solidFill>
                  <a:schemeClr val="accent2"/>
                </a:solidFill>
                <a:ln w="9525">
                  <a:noFill/>
                  <a:round/>
                  <a:headEnd/>
                  <a:tailEnd/>
                </a:ln>
              </p:spPr>
              <p:txBody>
                <a:bodyPr/>
                <a:lstStyle/>
                <a:p>
                  <a:pPr>
                    <a:defRPr/>
                  </a:pPr>
                  <a:endParaRPr lang="en-US"/>
                </a:p>
              </p:txBody>
            </p:sp>
            <p:grpSp>
              <p:nvGrpSpPr>
                <p:cNvPr id="34" name="Group 6">
                  <a:extLst>
                    <a:ext uri="{FF2B5EF4-FFF2-40B4-BE49-F238E27FC236}">
                      <a16:creationId xmlns:a16="http://schemas.microsoft.com/office/drawing/2014/main" id="{089D2800-7D4E-4A26-9E79-876410ECCC28}"/>
                    </a:ext>
                  </a:extLst>
                </p:cNvPr>
                <p:cNvGrpSpPr>
                  <a:grpSpLocks/>
                </p:cNvGrpSpPr>
                <p:nvPr userDrawn="1"/>
              </p:nvGrpSpPr>
              <p:grpSpPr bwMode="auto">
                <a:xfrm>
                  <a:off x="0" y="522"/>
                  <a:ext cx="4751" cy="3794"/>
                  <a:chOff x="0" y="522"/>
                  <a:chExt cx="4751" cy="3794"/>
                </a:xfrm>
              </p:grpSpPr>
              <p:sp>
                <p:nvSpPr>
                  <p:cNvPr id="35" name="Freeform 7">
                    <a:extLst>
                      <a:ext uri="{FF2B5EF4-FFF2-40B4-BE49-F238E27FC236}">
                        <a16:creationId xmlns:a16="http://schemas.microsoft.com/office/drawing/2014/main" id="{9082D2BC-3CEF-4263-884D-B0D303AC0560}"/>
                      </a:ext>
                    </a:extLst>
                  </p:cNvPr>
                  <p:cNvSpPr>
                    <a:spLocks/>
                  </p:cNvSpPr>
                  <p:nvPr userDrawn="1"/>
                </p:nvSpPr>
                <p:spPr bwMode="hidden">
                  <a:xfrm>
                    <a:off x="400" y="815"/>
                    <a:ext cx="3964" cy="3501"/>
                  </a:xfrm>
                  <a:custGeom>
                    <a:avLst/>
                    <a:gdLst/>
                    <a:ahLst/>
                    <a:cxnLst>
                      <a:cxn ang="0">
                        <a:pos x="3946" y="2860"/>
                      </a:cxn>
                      <a:cxn ang="0">
                        <a:pos x="3910" y="2614"/>
                      </a:cxn>
                      <a:cxn ang="0">
                        <a:pos x="3839" y="2368"/>
                      </a:cxn>
                      <a:cxn ang="0">
                        <a:pos x="3731" y="2110"/>
                      </a:cxn>
                      <a:cxn ang="0">
                        <a:pos x="3593" y="1853"/>
                      </a:cxn>
                      <a:cxn ang="0">
                        <a:pos x="3432" y="1595"/>
                      </a:cxn>
                      <a:cxn ang="0">
                        <a:pos x="3241" y="1343"/>
                      </a:cxn>
                      <a:cxn ang="0">
                        <a:pos x="3025" y="1103"/>
                      </a:cxn>
                      <a:cxn ang="0">
                        <a:pos x="2721" y="815"/>
                      </a:cxn>
                      <a:cxn ang="0">
                        <a:pos x="2332" y="522"/>
                      </a:cxn>
                      <a:cxn ang="0">
                        <a:pos x="1943" y="288"/>
                      </a:cxn>
                      <a:cxn ang="0">
                        <a:pos x="1555" y="126"/>
                      </a:cxn>
                      <a:cxn ang="0">
                        <a:pos x="1184" y="24"/>
                      </a:cxn>
                      <a:cxn ang="0">
                        <a:pos x="837" y="0"/>
                      </a:cxn>
                      <a:cxn ang="0">
                        <a:pos x="526" y="48"/>
                      </a:cxn>
                      <a:cxn ang="0">
                        <a:pos x="263" y="174"/>
                      </a:cxn>
                      <a:cxn ang="0">
                        <a:pos x="114" y="312"/>
                      </a:cxn>
                      <a:cxn ang="0">
                        <a:pos x="0" y="486"/>
                      </a:cxn>
                      <a:cxn ang="0">
                        <a:pos x="72" y="372"/>
                      </a:cxn>
                      <a:cxn ang="0">
                        <a:pos x="269" y="174"/>
                      </a:cxn>
                      <a:cxn ang="0">
                        <a:pos x="526" y="48"/>
                      </a:cxn>
                      <a:cxn ang="0">
                        <a:pos x="837" y="6"/>
                      </a:cxn>
                      <a:cxn ang="0">
                        <a:pos x="1184" y="30"/>
                      </a:cxn>
                      <a:cxn ang="0">
                        <a:pos x="1555" y="132"/>
                      </a:cxn>
                      <a:cxn ang="0">
                        <a:pos x="1943" y="294"/>
                      </a:cxn>
                      <a:cxn ang="0">
                        <a:pos x="2332" y="528"/>
                      </a:cxn>
                      <a:cxn ang="0">
                        <a:pos x="2715" y="821"/>
                      </a:cxn>
                      <a:cxn ang="0">
                        <a:pos x="3127" y="1223"/>
                      </a:cxn>
                      <a:cxn ang="0">
                        <a:pos x="3336" y="1469"/>
                      </a:cxn>
                      <a:cxn ang="0">
                        <a:pos x="3510" y="1727"/>
                      </a:cxn>
                      <a:cxn ang="0">
                        <a:pos x="3665" y="1984"/>
                      </a:cxn>
                      <a:cxn ang="0">
                        <a:pos x="3785" y="2236"/>
                      </a:cxn>
                      <a:cxn ang="0">
                        <a:pos x="3875" y="2494"/>
                      </a:cxn>
                      <a:cxn ang="0">
                        <a:pos x="3934" y="2740"/>
                      </a:cxn>
                      <a:cxn ang="0">
                        <a:pos x="3952" y="2973"/>
                      </a:cxn>
                      <a:cxn ang="0">
                        <a:pos x="3922" y="3255"/>
                      </a:cxn>
                      <a:cxn ang="0">
                        <a:pos x="3833" y="3501"/>
                      </a:cxn>
                      <a:cxn ang="0">
                        <a:pos x="3886" y="3387"/>
                      </a:cxn>
                      <a:cxn ang="0">
                        <a:pos x="3946" y="3123"/>
                      </a:cxn>
                      <a:cxn ang="0">
                        <a:pos x="3952" y="2973"/>
                      </a:cxn>
                    </a:cxnLst>
                    <a:rect l="0" t="0" r="r" b="b"/>
                    <a:pathLst>
                      <a:path w="3952" h="3501">
                        <a:moveTo>
                          <a:pt x="3952" y="2973"/>
                        </a:moveTo>
                        <a:lnTo>
                          <a:pt x="3946" y="2860"/>
                        </a:lnTo>
                        <a:lnTo>
                          <a:pt x="3934" y="2740"/>
                        </a:lnTo>
                        <a:lnTo>
                          <a:pt x="3910" y="2614"/>
                        </a:lnTo>
                        <a:lnTo>
                          <a:pt x="3875" y="2494"/>
                        </a:lnTo>
                        <a:lnTo>
                          <a:pt x="3839" y="2368"/>
                        </a:lnTo>
                        <a:lnTo>
                          <a:pt x="3785" y="2236"/>
                        </a:lnTo>
                        <a:lnTo>
                          <a:pt x="3731" y="2110"/>
                        </a:lnTo>
                        <a:lnTo>
                          <a:pt x="3665" y="1978"/>
                        </a:lnTo>
                        <a:lnTo>
                          <a:pt x="3593" y="1853"/>
                        </a:lnTo>
                        <a:lnTo>
                          <a:pt x="3516" y="1721"/>
                        </a:lnTo>
                        <a:lnTo>
                          <a:pt x="3432" y="1595"/>
                        </a:lnTo>
                        <a:lnTo>
                          <a:pt x="3336" y="1469"/>
                        </a:lnTo>
                        <a:lnTo>
                          <a:pt x="3241" y="1343"/>
                        </a:lnTo>
                        <a:lnTo>
                          <a:pt x="3133" y="1223"/>
                        </a:lnTo>
                        <a:lnTo>
                          <a:pt x="3025" y="1103"/>
                        </a:lnTo>
                        <a:lnTo>
                          <a:pt x="2906" y="983"/>
                        </a:lnTo>
                        <a:lnTo>
                          <a:pt x="2721" y="815"/>
                        </a:lnTo>
                        <a:lnTo>
                          <a:pt x="2529" y="660"/>
                        </a:lnTo>
                        <a:lnTo>
                          <a:pt x="2332" y="522"/>
                        </a:lnTo>
                        <a:lnTo>
                          <a:pt x="2141" y="396"/>
                        </a:lnTo>
                        <a:lnTo>
                          <a:pt x="1943" y="288"/>
                        </a:lnTo>
                        <a:lnTo>
                          <a:pt x="1746" y="198"/>
                        </a:lnTo>
                        <a:lnTo>
                          <a:pt x="1555" y="126"/>
                        </a:lnTo>
                        <a:lnTo>
                          <a:pt x="1363" y="66"/>
                        </a:lnTo>
                        <a:lnTo>
                          <a:pt x="1184" y="24"/>
                        </a:lnTo>
                        <a:lnTo>
                          <a:pt x="1005" y="6"/>
                        </a:lnTo>
                        <a:lnTo>
                          <a:pt x="837" y="0"/>
                        </a:lnTo>
                        <a:lnTo>
                          <a:pt x="676" y="12"/>
                        </a:lnTo>
                        <a:lnTo>
                          <a:pt x="526" y="48"/>
                        </a:lnTo>
                        <a:lnTo>
                          <a:pt x="389" y="102"/>
                        </a:lnTo>
                        <a:lnTo>
                          <a:pt x="263" y="174"/>
                        </a:lnTo>
                        <a:lnTo>
                          <a:pt x="155" y="264"/>
                        </a:lnTo>
                        <a:lnTo>
                          <a:pt x="114" y="312"/>
                        </a:lnTo>
                        <a:lnTo>
                          <a:pt x="72" y="366"/>
                        </a:lnTo>
                        <a:lnTo>
                          <a:pt x="0" y="486"/>
                        </a:lnTo>
                        <a:lnTo>
                          <a:pt x="0" y="498"/>
                        </a:lnTo>
                        <a:lnTo>
                          <a:pt x="72" y="372"/>
                        </a:lnTo>
                        <a:lnTo>
                          <a:pt x="161" y="264"/>
                        </a:lnTo>
                        <a:lnTo>
                          <a:pt x="269" y="174"/>
                        </a:lnTo>
                        <a:lnTo>
                          <a:pt x="395" y="102"/>
                        </a:lnTo>
                        <a:lnTo>
                          <a:pt x="526" y="48"/>
                        </a:lnTo>
                        <a:lnTo>
                          <a:pt x="676" y="18"/>
                        </a:lnTo>
                        <a:lnTo>
                          <a:pt x="837" y="6"/>
                        </a:lnTo>
                        <a:lnTo>
                          <a:pt x="1005" y="6"/>
                        </a:lnTo>
                        <a:lnTo>
                          <a:pt x="1184" y="30"/>
                        </a:lnTo>
                        <a:lnTo>
                          <a:pt x="1363" y="72"/>
                        </a:lnTo>
                        <a:lnTo>
                          <a:pt x="1555" y="132"/>
                        </a:lnTo>
                        <a:lnTo>
                          <a:pt x="1746" y="204"/>
                        </a:lnTo>
                        <a:lnTo>
                          <a:pt x="1943" y="294"/>
                        </a:lnTo>
                        <a:lnTo>
                          <a:pt x="2135" y="402"/>
                        </a:lnTo>
                        <a:lnTo>
                          <a:pt x="2332" y="528"/>
                        </a:lnTo>
                        <a:lnTo>
                          <a:pt x="2523" y="666"/>
                        </a:lnTo>
                        <a:lnTo>
                          <a:pt x="2715" y="821"/>
                        </a:lnTo>
                        <a:lnTo>
                          <a:pt x="2900" y="989"/>
                        </a:lnTo>
                        <a:lnTo>
                          <a:pt x="3127" y="1223"/>
                        </a:lnTo>
                        <a:lnTo>
                          <a:pt x="3235" y="1349"/>
                        </a:lnTo>
                        <a:lnTo>
                          <a:pt x="3336" y="1469"/>
                        </a:lnTo>
                        <a:lnTo>
                          <a:pt x="3426" y="1595"/>
                        </a:lnTo>
                        <a:lnTo>
                          <a:pt x="3510" y="1727"/>
                        </a:lnTo>
                        <a:lnTo>
                          <a:pt x="3593" y="1853"/>
                        </a:lnTo>
                        <a:lnTo>
                          <a:pt x="3665" y="1984"/>
                        </a:lnTo>
                        <a:lnTo>
                          <a:pt x="3731" y="2110"/>
                        </a:lnTo>
                        <a:lnTo>
                          <a:pt x="3785" y="2236"/>
                        </a:lnTo>
                        <a:lnTo>
                          <a:pt x="3833" y="2368"/>
                        </a:lnTo>
                        <a:lnTo>
                          <a:pt x="3875" y="2494"/>
                        </a:lnTo>
                        <a:lnTo>
                          <a:pt x="3910" y="2614"/>
                        </a:lnTo>
                        <a:lnTo>
                          <a:pt x="3934" y="2740"/>
                        </a:lnTo>
                        <a:lnTo>
                          <a:pt x="3946" y="2860"/>
                        </a:lnTo>
                        <a:lnTo>
                          <a:pt x="3952" y="2973"/>
                        </a:lnTo>
                        <a:lnTo>
                          <a:pt x="3946" y="3123"/>
                        </a:lnTo>
                        <a:lnTo>
                          <a:pt x="3922" y="3255"/>
                        </a:lnTo>
                        <a:lnTo>
                          <a:pt x="3886" y="3387"/>
                        </a:lnTo>
                        <a:lnTo>
                          <a:pt x="3833" y="3501"/>
                        </a:lnTo>
                        <a:lnTo>
                          <a:pt x="3833" y="3501"/>
                        </a:lnTo>
                        <a:lnTo>
                          <a:pt x="3886" y="3387"/>
                        </a:lnTo>
                        <a:lnTo>
                          <a:pt x="3928" y="3255"/>
                        </a:lnTo>
                        <a:lnTo>
                          <a:pt x="3946" y="3123"/>
                        </a:lnTo>
                        <a:lnTo>
                          <a:pt x="3952" y="2973"/>
                        </a:lnTo>
                        <a:lnTo>
                          <a:pt x="3952" y="2973"/>
                        </a:lnTo>
                        <a:close/>
                      </a:path>
                    </a:pathLst>
                  </a:custGeom>
                  <a:solidFill>
                    <a:schemeClr val="accent2"/>
                  </a:solidFill>
                  <a:ln w="9525">
                    <a:noFill/>
                    <a:round/>
                    <a:headEnd/>
                    <a:tailEnd/>
                  </a:ln>
                </p:spPr>
                <p:txBody>
                  <a:bodyPr/>
                  <a:lstStyle/>
                  <a:p>
                    <a:pPr>
                      <a:defRPr/>
                    </a:pPr>
                    <a:endParaRPr lang="en-US"/>
                  </a:p>
                </p:txBody>
              </p:sp>
              <p:sp>
                <p:nvSpPr>
                  <p:cNvPr id="36" name="Freeform 8">
                    <a:extLst>
                      <a:ext uri="{FF2B5EF4-FFF2-40B4-BE49-F238E27FC236}">
                        <a16:creationId xmlns:a16="http://schemas.microsoft.com/office/drawing/2014/main" id="{004D170F-5953-43BE-81F5-57AFDFA1AF7A}"/>
                      </a:ext>
                    </a:extLst>
                  </p:cNvPr>
                  <p:cNvSpPr>
                    <a:spLocks/>
                  </p:cNvSpPr>
                  <p:nvPr userDrawn="1"/>
                </p:nvSpPr>
                <p:spPr bwMode="hidden">
                  <a:xfrm>
                    <a:off x="406" y="953"/>
                    <a:ext cx="3803" cy="3363"/>
                  </a:xfrm>
                  <a:custGeom>
                    <a:avLst/>
                    <a:gdLst/>
                    <a:ahLst/>
                    <a:cxnLst>
                      <a:cxn ang="0">
                        <a:pos x="676" y="2416"/>
                      </a:cxn>
                      <a:cxn ang="0">
                        <a:pos x="419" y="2062"/>
                      </a:cxn>
                      <a:cxn ang="0">
                        <a:pos x="215" y="1703"/>
                      </a:cxn>
                      <a:cxn ang="0">
                        <a:pos x="78" y="1343"/>
                      </a:cxn>
                      <a:cxn ang="0">
                        <a:pos x="12" y="1001"/>
                      </a:cxn>
                      <a:cxn ang="0">
                        <a:pos x="18" y="701"/>
                      </a:cxn>
                      <a:cxn ang="0">
                        <a:pos x="96" y="450"/>
                      </a:cxn>
                      <a:cxn ang="0">
                        <a:pos x="239" y="246"/>
                      </a:cxn>
                      <a:cxn ang="0">
                        <a:pos x="580" y="48"/>
                      </a:cxn>
                      <a:cxn ang="0">
                        <a:pos x="1028" y="6"/>
                      </a:cxn>
                      <a:cxn ang="0">
                        <a:pos x="1543" y="120"/>
                      </a:cxn>
                      <a:cxn ang="0">
                        <a:pos x="2087" y="378"/>
                      </a:cxn>
                      <a:cxn ang="0">
                        <a:pos x="2631" y="773"/>
                      </a:cxn>
                      <a:cxn ang="0">
                        <a:pos x="3115" y="1265"/>
                      </a:cxn>
                      <a:cxn ang="0">
                        <a:pos x="3378" y="1625"/>
                      </a:cxn>
                      <a:cxn ang="0">
                        <a:pos x="3582" y="1984"/>
                      </a:cxn>
                      <a:cxn ang="0">
                        <a:pos x="3719" y="2344"/>
                      </a:cxn>
                      <a:cxn ang="0">
                        <a:pos x="3785" y="2686"/>
                      </a:cxn>
                      <a:cxn ang="0">
                        <a:pos x="3749" y="3105"/>
                      </a:cxn>
                      <a:cxn ang="0">
                        <a:pos x="3629" y="3363"/>
                      </a:cxn>
                      <a:cxn ang="0">
                        <a:pos x="3779" y="2967"/>
                      </a:cxn>
                      <a:cxn ang="0">
                        <a:pos x="3791" y="2794"/>
                      </a:cxn>
                      <a:cxn ang="0">
                        <a:pos x="3749" y="2458"/>
                      </a:cxn>
                      <a:cxn ang="0">
                        <a:pos x="3635" y="2104"/>
                      </a:cxn>
                      <a:cxn ang="0">
                        <a:pos x="3456" y="1739"/>
                      </a:cxn>
                      <a:cxn ang="0">
                        <a:pos x="3211" y="1385"/>
                      </a:cxn>
                      <a:cxn ang="0">
                        <a:pos x="2804" y="929"/>
                      </a:cxn>
                      <a:cxn ang="0">
                        <a:pos x="2272" y="492"/>
                      </a:cxn>
                      <a:cxn ang="0">
                        <a:pos x="1722" y="192"/>
                      </a:cxn>
                      <a:cxn ang="0">
                        <a:pos x="1190" y="24"/>
                      </a:cxn>
                      <a:cxn ang="0">
                        <a:pos x="717" y="12"/>
                      </a:cxn>
                      <a:cxn ang="0">
                        <a:pos x="335" y="162"/>
                      </a:cxn>
                      <a:cxn ang="0">
                        <a:pos x="132" y="378"/>
                      </a:cxn>
                      <a:cxn ang="0">
                        <a:pos x="36" y="612"/>
                      </a:cxn>
                      <a:cxn ang="0">
                        <a:pos x="0" y="893"/>
                      </a:cxn>
                      <a:cxn ang="0">
                        <a:pos x="42" y="1229"/>
                      </a:cxn>
                      <a:cxn ang="0">
                        <a:pos x="161" y="1583"/>
                      </a:cxn>
                      <a:cxn ang="0">
                        <a:pos x="341" y="1942"/>
                      </a:cxn>
                      <a:cxn ang="0">
                        <a:pos x="580" y="2302"/>
                      </a:cxn>
                      <a:cxn ang="0">
                        <a:pos x="987" y="2758"/>
                      </a:cxn>
                      <a:cxn ang="0">
                        <a:pos x="1596" y="3237"/>
                      </a:cxn>
                      <a:cxn ang="0">
                        <a:pos x="1596" y="3237"/>
                      </a:cxn>
                      <a:cxn ang="0">
                        <a:pos x="993" y="2758"/>
                      </a:cxn>
                    </a:cxnLst>
                    <a:rect l="0" t="0" r="r" b="b"/>
                    <a:pathLst>
                      <a:path w="3791" h="3363">
                        <a:moveTo>
                          <a:pt x="993" y="2758"/>
                        </a:moveTo>
                        <a:lnTo>
                          <a:pt x="777" y="2536"/>
                        </a:lnTo>
                        <a:lnTo>
                          <a:pt x="676" y="2416"/>
                        </a:lnTo>
                        <a:lnTo>
                          <a:pt x="586" y="2302"/>
                        </a:lnTo>
                        <a:lnTo>
                          <a:pt x="496" y="2182"/>
                        </a:lnTo>
                        <a:lnTo>
                          <a:pt x="419" y="2062"/>
                        </a:lnTo>
                        <a:lnTo>
                          <a:pt x="341" y="1942"/>
                        </a:lnTo>
                        <a:lnTo>
                          <a:pt x="275" y="1822"/>
                        </a:lnTo>
                        <a:lnTo>
                          <a:pt x="215" y="1703"/>
                        </a:lnTo>
                        <a:lnTo>
                          <a:pt x="161" y="1583"/>
                        </a:lnTo>
                        <a:lnTo>
                          <a:pt x="114" y="1463"/>
                        </a:lnTo>
                        <a:lnTo>
                          <a:pt x="78" y="1343"/>
                        </a:lnTo>
                        <a:lnTo>
                          <a:pt x="48" y="1229"/>
                        </a:lnTo>
                        <a:lnTo>
                          <a:pt x="24" y="1115"/>
                        </a:lnTo>
                        <a:lnTo>
                          <a:pt x="12" y="1001"/>
                        </a:lnTo>
                        <a:lnTo>
                          <a:pt x="6" y="893"/>
                        </a:lnTo>
                        <a:lnTo>
                          <a:pt x="12" y="797"/>
                        </a:lnTo>
                        <a:lnTo>
                          <a:pt x="18" y="701"/>
                        </a:lnTo>
                        <a:lnTo>
                          <a:pt x="42" y="612"/>
                        </a:lnTo>
                        <a:lnTo>
                          <a:pt x="66" y="528"/>
                        </a:lnTo>
                        <a:lnTo>
                          <a:pt x="96" y="450"/>
                        </a:lnTo>
                        <a:lnTo>
                          <a:pt x="138" y="378"/>
                        </a:lnTo>
                        <a:lnTo>
                          <a:pt x="185" y="306"/>
                        </a:lnTo>
                        <a:lnTo>
                          <a:pt x="239" y="246"/>
                        </a:lnTo>
                        <a:lnTo>
                          <a:pt x="341" y="162"/>
                        </a:lnTo>
                        <a:lnTo>
                          <a:pt x="454" y="96"/>
                        </a:lnTo>
                        <a:lnTo>
                          <a:pt x="580" y="48"/>
                        </a:lnTo>
                        <a:lnTo>
                          <a:pt x="723" y="18"/>
                        </a:lnTo>
                        <a:lnTo>
                          <a:pt x="867" y="6"/>
                        </a:lnTo>
                        <a:lnTo>
                          <a:pt x="1028" y="6"/>
                        </a:lnTo>
                        <a:lnTo>
                          <a:pt x="1196" y="30"/>
                        </a:lnTo>
                        <a:lnTo>
                          <a:pt x="1363" y="66"/>
                        </a:lnTo>
                        <a:lnTo>
                          <a:pt x="1543" y="120"/>
                        </a:lnTo>
                        <a:lnTo>
                          <a:pt x="1722" y="192"/>
                        </a:lnTo>
                        <a:lnTo>
                          <a:pt x="1901" y="282"/>
                        </a:lnTo>
                        <a:lnTo>
                          <a:pt x="2087" y="378"/>
                        </a:lnTo>
                        <a:lnTo>
                          <a:pt x="2272" y="498"/>
                        </a:lnTo>
                        <a:lnTo>
                          <a:pt x="2451" y="624"/>
                        </a:lnTo>
                        <a:lnTo>
                          <a:pt x="2631" y="773"/>
                        </a:lnTo>
                        <a:lnTo>
                          <a:pt x="2804" y="929"/>
                        </a:lnTo>
                        <a:lnTo>
                          <a:pt x="3019" y="1151"/>
                        </a:lnTo>
                        <a:lnTo>
                          <a:pt x="3115" y="1265"/>
                        </a:lnTo>
                        <a:lnTo>
                          <a:pt x="3211" y="1385"/>
                        </a:lnTo>
                        <a:lnTo>
                          <a:pt x="3295" y="1505"/>
                        </a:lnTo>
                        <a:lnTo>
                          <a:pt x="3378" y="1625"/>
                        </a:lnTo>
                        <a:lnTo>
                          <a:pt x="3450" y="1745"/>
                        </a:lnTo>
                        <a:lnTo>
                          <a:pt x="3522" y="1864"/>
                        </a:lnTo>
                        <a:lnTo>
                          <a:pt x="3582" y="1984"/>
                        </a:lnTo>
                        <a:lnTo>
                          <a:pt x="3635" y="2104"/>
                        </a:lnTo>
                        <a:lnTo>
                          <a:pt x="3677" y="2224"/>
                        </a:lnTo>
                        <a:lnTo>
                          <a:pt x="3719" y="2344"/>
                        </a:lnTo>
                        <a:lnTo>
                          <a:pt x="3749" y="2458"/>
                        </a:lnTo>
                        <a:lnTo>
                          <a:pt x="3773" y="2572"/>
                        </a:lnTo>
                        <a:lnTo>
                          <a:pt x="3785" y="2686"/>
                        </a:lnTo>
                        <a:lnTo>
                          <a:pt x="3791" y="2794"/>
                        </a:lnTo>
                        <a:lnTo>
                          <a:pt x="3779" y="2955"/>
                        </a:lnTo>
                        <a:lnTo>
                          <a:pt x="3749" y="3105"/>
                        </a:lnTo>
                        <a:lnTo>
                          <a:pt x="3695" y="3243"/>
                        </a:lnTo>
                        <a:lnTo>
                          <a:pt x="3623" y="3363"/>
                        </a:lnTo>
                        <a:lnTo>
                          <a:pt x="3629" y="3363"/>
                        </a:lnTo>
                        <a:lnTo>
                          <a:pt x="3701" y="3243"/>
                        </a:lnTo>
                        <a:lnTo>
                          <a:pt x="3749" y="3111"/>
                        </a:lnTo>
                        <a:lnTo>
                          <a:pt x="3779" y="2967"/>
                        </a:lnTo>
                        <a:lnTo>
                          <a:pt x="3791" y="2806"/>
                        </a:lnTo>
                        <a:lnTo>
                          <a:pt x="3791" y="2800"/>
                        </a:lnTo>
                        <a:lnTo>
                          <a:pt x="3791" y="2794"/>
                        </a:lnTo>
                        <a:lnTo>
                          <a:pt x="3785" y="2686"/>
                        </a:lnTo>
                        <a:lnTo>
                          <a:pt x="3773" y="2572"/>
                        </a:lnTo>
                        <a:lnTo>
                          <a:pt x="3749" y="2458"/>
                        </a:lnTo>
                        <a:lnTo>
                          <a:pt x="3719" y="2338"/>
                        </a:lnTo>
                        <a:lnTo>
                          <a:pt x="3683" y="2224"/>
                        </a:lnTo>
                        <a:lnTo>
                          <a:pt x="3635" y="2104"/>
                        </a:lnTo>
                        <a:lnTo>
                          <a:pt x="3582" y="1984"/>
                        </a:lnTo>
                        <a:lnTo>
                          <a:pt x="3522" y="1864"/>
                        </a:lnTo>
                        <a:lnTo>
                          <a:pt x="3456" y="1739"/>
                        </a:lnTo>
                        <a:lnTo>
                          <a:pt x="3378" y="1619"/>
                        </a:lnTo>
                        <a:lnTo>
                          <a:pt x="3300" y="1499"/>
                        </a:lnTo>
                        <a:lnTo>
                          <a:pt x="3211" y="1385"/>
                        </a:lnTo>
                        <a:lnTo>
                          <a:pt x="3121" y="1265"/>
                        </a:lnTo>
                        <a:lnTo>
                          <a:pt x="3019" y="1151"/>
                        </a:lnTo>
                        <a:lnTo>
                          <a:pt x="2804" y="929"/>
                        </a:lnTo>
                        <a:lnTo>
                          <a:pt x="2631" y="767"/>
                        </a:lnTo>
                        <a:lnTo>
                          <a:pt x="2451" y="624"/>
                        </a:lnTo>
                        <a:lnTo>
                          <a:pt x="2272" y="492"/>
                        </a:lnTo>
                        <a:lnTo>
                          <a:pt x="2087" y="378"/>
                        </a:lnTo>
                        <a:lnTo>
                          <a:pt x="1901" y="276"/>
                        </a:lnTo>
                        <a:lnTo>
                          <a:pt x="1722" y="192"/>
                        </a:lnTo>
                        <a:lnTo>
                          <a:pt x="1543" y="120"/>
                        </a:lnTo>
                        <a:lnTo>
                          <a:pt x="1363" y="66"/>
                        </a:lnTo>
                        <a:lnTo>
                          <a:pt x="1190" y="24"/>
                        </a:lnTo>
                        <a:lnTo>
                          <a:pt x="1028" y="6"/>
                        </a:lnTo>
                        <a:lnTo>
                          <a:pt x="867" y="0"/>
                        </a:lnTo>
                        <a:lnTo>
                          <a:pt x="717" y="12"/>
                        </a:lnTo>
                        <a:lnTo>
                          <a:pt x="580" y="42"/>
                        </a:lnTo>
                        <a:lnTo>
                          <a:pt x="448" y="90"/>
                        </a:lnTo>
                        <a:lnTo>
                          <a:pt x="335" y="162"/>
                        </a:lnTo>
                        <a:lnTo>
                          <a:pt x="233" y="246"/>
                        </a:lnTo>
                        <a:lnTo>
                          <a:pt x="179" y="306"/>
                        </a:lnTo>
                        <a:lnTo>
                          <a:pt x="132" y="378"/>
                        </a:lnTo>
                        <a:lnTo>
                          <a:pt x="90" y="450"/>
                        </a:lnTo>
                        <a:lnTo>
                          <a:pt x="60" y="528"/>
                        </a:lnTo>
                        <a:lnTo>
                          <a:pt x="36" y="612"/>
                        </a:lnTo>
                        <a:lnTo>
                          <a:pt x="12" y="701"/>
                        </a:lnTo>
                        <a:lnTo>
                          <a:pt x="6" y="797"/>
                        </a:lnTo>
                        <a:lnTo>
                          <a:pt x="0" y="893"/>
                        </a:lnTo>
                        <a:lnTo>
                          <a:pt x="6" y="1001"/>
                        </a:lnTo>
                        <a:lnTo>
                          <a:pt x="24" y="1115"/>
                        </a:lnTo>
                        <a:lnTo>
                          <a:pt x="42" y="1229"/>
                        </a:lnTo>
                        <a:lnTo>
                          <a:pt x="78" y="1343"/>
                        </a:lnTo>
                        <a:lnTo>
                          <a:pt x="114" y="1463"/>
                        </a:lnTo>
                        <a:lnTo>
                          <a:pt x="161" y="1583"/>
                        </a:lnTo>
                        <a:lnTo>
                          <a:pt x="215" y="1703"/>
                        </a:lnTo>
                        <a:lnTo>
                          <a:pt x="275" y="1822"/>
                        </a:lnTo>
                        <a:lnTo>
                          <a:pt x="341" y="1942"/>
                        </a:lnTo>
                        <a:lnTo>
                          <a:pt x="413" y="2062"/>
                        </a:lnTo>
                        <a:lnTo>
                          <a:pt x="496" y="2182"/>
                        </a:lnTo>
                        <a:lnTo>
                          <a:pt x="580" y="2302"/>
                        </a:lnTo>
                        <a:lnTo>
                          <a:pt x="676" y="2422"/>
                        </a:lnTo>
                        <a:lnTo>
                          <a:pt x="771" y="2536"/>
                        </a:lnTo>
                        <a:lnTo>
                          <a:pt x="987" y="2758"/>
                        </a:lnTo>
                        <a:lnTo>
                          <a:pt x="1184" y="2931"/>
                        </a:lnTo>
                        <a:lnTo>
                          <a:pt x="1387" y="3093"/>
                        </a:lnTo>
                        <a:lnTo>
                          <a:pt x="1596" y="3237"/>
                        </a:lnTo>
                        <a:lnTo>
                          <a:pt x="1800" y="3363"/>
                        </a:lnTo>
                        <a:lnTo>
                          <a:pt x="1806" y="3363"/>
                        </a:lnTo>
                        <a:lnTo>
                          <a:pt x="1596" y="3237"/>
                        </a:lnTo>
                        <a:lnTo>
                          <a:pt x="1393" y="3093"/>
                        </a:lnTo>
                        <a:lnTo>
                          <a:pt x="1190" y="2931"/>
                        </a:lnTo>
                        <a:lnTo>
                          <a:pt x="993" y="2758"/>
                        </a:lnTo>
                        <a:lnTo>
                          <a:pt x="993" y="2758"/>
                        </a:lnTo>
                        <a:close/>
                      </a:path>
                    </a:pathLst>
                  </a:custGeom>
                  <a:solidFill>
                    <a:schemeClr val="accent2"/>
                  </a:solidFill>
                  <a:ln w="9525">
                    <a:noFill/>
                    <a:round/>
                    <a:headEnd/>
                    <a:tailEnd/>
                  </a:ln>
                </p:spPr>
                <p:txBody>
                  <a:bodyPr/>
                  <a:lstStyle/>
                  <a:p>
                    <a:pPr>
                      <a:defRPr/>
                    </a:pPr>
                    <a:endParaRPr lang="en-US"/>
                  </a:p>
                </p:txBody>
              </p:sp>
              <p:sp>
                <p:nvSpPr>
                  <p:cNvPr id="37" name="Freeform 9">
                    <a:extLst>
                      <a:ext uri="{FF2B5EF4-FFF2-40B4-BE49-F238E27FC236}">
                        <a16:creationId xmlns:a16="http://schemas.microsoft.com/office/drawing/2014/main" id="{11A51E51-C74C-4E2F-80DB-A41AAFCFF25D}"/>
                      </a:ext>
                    </a:extLst>
                  </p:cNvPr>
                  <p:cNvSpPr>
                    <a:spLocks/>
                  </p:cNvSpPr>
                  <p:nvPr userDrawn="1"/>
                </p:nvSpPr>
                <p:spPr bwMode="hidden">
                  <a:xfrm>
                    <a:off x="514" y="1091"/>
                    <a:ext cx="3538" cy="3225"/>
                  </a:xfrm>
                  <a:custGeom>
                    <a:avLst/>
                    <a:gdLst/>
                    <a:ahLst/>
                    <a:cxnLst>
                      <a:cxn ang="0">
                        <a:pos x="538" y="2146"/>
                      </a:cxn>
                      <a:cxn ang="0">
                        <a:pos x="317" y="1816"/>
                      </a:cxn>
                      <a:cxn ang="0">
                        <a:pos x="149" y="1481"/>
                      </a:cxn>
                      <a:cxn ang="0">
                        <a:pos x="41" y="1151"/>
                      </a:cxn>
                      <a:cxn ang="0">
                        <a:pos x="0" y="839"/>
                      </a:cxn>
                      <a:cxn ang="0">
                        <a:pos x="30" y="575"/>
                      </a:cxn>
                      <a:cxn ang="0">
                        <a:pos x="125" y="354"/>
                      </a:cxn>
                      <a:cxn ang="0">
                        <a:pos x="317" y="150"/>
                      </a:cxn>
                      <a:cxn ang="0">
                        <a:pos x="669" y="12"/>
                      </a:cxn>
                      <a:cxn ang="0">
                        <a:pos x="1112" y="24"/>
                      </a:cxn>
                      <a:cxn ang="0">
                        <a:pos x="1608" y="174"/>
                      </a:cxn>
                      <a:cxn ang="0">
                        <a:pos x="2116" y="456"/>
                      </a:cxn>
                      <a:cxn ang="0">
                        <a:pos x="2613" y="857"/>
                      </a:cxn>
                      <a:cxn ang="0">
                        <a:pos x="3073" y="1391"/>
                      </a:cxn>
                      <a:cxn ang="0">
                        <a:pos x="3276" y="1726"/>
                      </a:cxn>
                      <a:cxn ang="0">
                        <a:pos x="3426" y="2062"/>
                      </a:cxn>
                      <a:cxn ang="0">
                        <a:pos x="3509" y="2386"/>
                      </a:cxn>
                      <a:cxn ang="0">
                        <a:pos x="3521" y="2680"/>
                      </a:cxn>
                      <a:cxn ang="0">
                        <a:pos x="3474" y="2931"/>
                      </a:cxn>
                      <a:cxn ang="0">
                        <a:pos x="3360" y="3141"/>
                      </a:cxn>
                      <a:cxn ang="0">
                        <a:pos x="3282" y="3225"/>
                      </a:cxn>
                      <a:cxn ang="0">
                        <a:pos x="3312" y="3201"/>
                      </a:cxn>
                      <a:cxn ang="0">
                        <a:pos x="3444" y="3009"/>
                      </a:cxn>
                      <a:cxn ang="0">
                        <a:pos x="3515" y="2769"/>
                      </a:cxn>
                      <a:cxn ang="0">
                        <a:pos x="3521" y="2488"/>
                      </a:cxn>
                      <a:cxn ang="0">
                        <a:pos x="3462" y="2170"/>
                      </a:cxn>
                      <a:cxn ang="0">
                        <a:pos x="3336" y="1834"/>
                      </a:cxn>
                      <a:cxn ang="0">
                        <a:pos x="3145" y="1499"/>
                      </a:cxn>
                      <a:cxn ang="0">
                        <a:pos x="2816" y="1061"/>
                      </a:cxn>
                      <a:cxn ang="0">
                        <a:pos x="2284" y="575"/>
                      </a:cxn>
                      <a:cxn ang="0">
                        <a:pos x="1775" y="252"/>
                      </a:cxn>
                      <a:cxn ang="0">
                        <a:pos x="1273" y="60"/>
                      </a:cxn>
                      <a:cxn ang="0">
                        <a:pos x="807" y="0"/>
                      </a:cxn>
                      <a:cxn ang="0">
                        <a:pos x="418" y="84"/>
                      </a:cxn>
                      <a:cxn ang="0">
                        <a:pos x="167" y="288"/>
                      </a:cxn>
                      <a:cxn ang="0">
                        <a:pos x="53" y="498"/>
                      </a:cxn>
                      <a:cxn ang="0">
                        <a:pos x="0" y="749"/>
                      </a:cxn>
                      <a:cxn ang="0">
                        <a:pos x="18" y="1043"/>
                      </a:cxn>
                      <a:cxn ang="0">
                        <a:pos x="101" y="1373"/>
                      </a:cxn>
                      <a:cxn ang="0">
                        <a:pos x="251" y="1708"/>
                      </a:cxn>
                      <a:cxn ang="0">
                        <a:pos x="454" y="2038"/>
                      </a:cxn>
                      <a:cxn ang="0">
                        <a:pos x="914" y="2572"/>
                      </a:cxn>
                      <a:cxn ang="0">
                        <a:pos x="1255" y="2865"/>
                      </a:cxn>
                      <a:cxn ang="0">
                        <a:pos x="1608" y="3099"/>
                      </a:cxn>
                      <a:cxn ang="0">
                        <a:pos x="1853" y="3225"/>
                      </a:cxn>
                      <a:cxn ang="0">
                        <a:pos x="1494" y="3027"/>
                      </a:cxn>
                      <a:cxn ang="0">
                        <a:pos x="1142" y="2769"/>
                      </a:cxn>
                    </a:cxnLst>
                    <a:rect l="0" t="0" r="r" b="b"/>
                    <a:pathLst>
                      <a:path w="3527" h="3225">
                        <a:moveTo>
                          <a:pt x="914" y="2572"/>
                        </a:moveTo>
                        <a:lnTo>
                          <a:pt x="717" y="2362"/>
                        </a:lnTo>
                        <a:lnTo>
                          <a:pt x="538" y="2146"/>
                        </a:lnTo>
                        <a:lnTo>
                          <a:pt x="460" y="2038"/>
                        </a:lnTo>
                        <a:lnTo>
                          <a:pt x="382" y="1930"/>
                        </a:lnTo>
                        <a:lnTo>
                          <a:pt x="317" y="1816"/>
                        </a:lnTo>
                        <a:lnTo>
                          <a:pt x="251" y="1702"/>
                        </a:lnTo>
                        <a:lnTo>
                          <a:pt x="197" y="1589"/>
                        </a:lnTo>
                        <a:lnTo>
                          <a:pt x="149" y="1481"/>
                        </a:lnTo>
                        <a:lnTo>
                          <a:pt x="107" y="1367"/>
                        </a:lnTo>
                        <a:lnTo>
                          <a:pt x="71" y="1259"/>
                        </a:lnTo>
                        <a:lnTo>
                          <a:pt x="41" y="1151"/>
                        </a:lnTo>
                        <a:lnTo>
                          <a:pt x="18" y="1043"/>
                        </a:lnTo>
                        <a:lnTo>
                          <a:pt x="6" y="941"/>
                        </a:lnTo>
                        <a:lnTo>
                          <a:pt x="0" y="839"/>
                        </a:lnTo>
                        <a:lnTo>
                          <a:pt x="6" y="749"/>
                        </a:lnTo>
                        <a:lnTo>
                          <a:pt x="12" y="659"/>
                        </a:lnTo>
                        <a:lnTo>
                          <a:pt x="30" y="575"/>
                        </a:lnTo>
                        <a:lnTo>
                          <a:pt x="59" y="498"/>
                        </a:lnTo>
                        <a:lnTo>
                          <a:pt x="89" y="420"/>
                        </a:lnTo>
                        <a:lnTo>
                          <a:pt x="125" y="354"/>
                        </a:lnTo>
                        <a:lnTo>
                          <a:pt x="173" y="288"/>
                        </a:lnTo>
                        <a:lnTo>
                          <a:pt x="221" y="228"/>
                        </a:lnTo>
                        <a:lnTo>
                          <a:pt x="317" y="150"/>
                        </a:lnTo>
                        <a:lnTo>
                          <a:pt x="424" y="90"/>
                        </a:lnTo>
                        <a:lnTo>
                          <a:pt x="544" y="42"/>
                        </a:lnTo>
                        <a:lnTo>
                          <a:pt x="669" y="12"/>
                        </a:lnTo>
                        <a:lnTo>
                          <a:pt x="813" y="0"/>
                        </a:lnTo>
                        <a:lnTo>
                          <a:pt x="956" y="6"/>
                        </a:lnTo>
                        <a:lnTo>
                          <a:pt x="1112" y="24"/>
                        </a:lnTo>
                        <a:lnTo>
                          <a:pt x="1273" y="60"/>
                        </a:lnTo>
                        <a:lnTo>
                          <a:pt x="1441" y="114"/>
                        </a:lnTo>
                        <a:lnTo>
                          <a:pt x="1608" y="174"/>
                        </a:lnTo>
                        <a:lnTo>
                          <a:pt x="1775" y="258"/>
                        </a:lnTo>
                        <a:lnTo>
                          <a:pt x="1949" y="348"/>
                        </a:lnTo>
                        <a:lnTo>
                          <a:pt x="2116" y="456"/>
                        </a:lnTo>
                        <a:lnTo>
                          <a:pt x="2284" y="575"/>
                        </a:lnTo>
                        <a:lnTo>
                          <a:pt x="2451" y="713"/>
                        </a:lnTo>
                        <a:lnTo>
                          <a:pt x="2613" y="857"/>
                        </a:lnTo>
                        <a:lnTo>
                          <a:pt x="2810" y="1067"/>
                        </a:lnTo>
                        <a:lnTo>
                          <a:pt x="2989" y="1283"/>
                        </a:lnTo>
                        <a:lnTo>
                          <a:pt x="3073" y="1391"/>
                        </a:lnTo>
                        <a:lnTo>
                          <a:pt x="3145" y="1505"/>
                        </a:lnTo>
                        <a:lnTo>
                          <a:pt x="3216" y="1612"/>
                        </a:lnTo>
                        <a:lnTo>
                          <a:pt x="3276" y="1726"/>
                        </a:lnTo>
                        <a:lnTo>
                          <a:pt x="3330" y="1840"/>
                        </a:lnTo>
                        <a:lnTo>
                          <a:pt x="3384" y="1948"/>
                        </a:lnTo>
                        <a:lnTo>
                          <a:pt x="3426" y="2062"/>
                        </a:lnTo>
                        <a:lnTo>
                          <a:pt x="3462" y="2170"/>
                        </a:lnTo>
                        <a:lnTo>
                          <a:pt x="3491" y="2278"/>
                        </a:lnTo>
                        <a:lnTo>
                          <a:pt x="3509" y="2386"/>
                        </a:lnTo>
                        <a:lnTo>
                          <a:pt x="3521" y="2488"/>
                        </a:lnTo>
                        <a:lnTo>
                          <a:pt x="3527" y="2590"/>
                        </a:lnTo>
                        <a:lnTo>
                          <a:pt x="3521" y="2680"/>
                        </a:lnTo>
                        <a:lnTo>
                          <a:pt x="3515" y="2769"/>
                        </a:lnTo>
                        <a:lnTo>
                          <a:pt x="3497" y="2853"/>
                        </a:lnTo>
                        <a:lnTo>
                          <a:pt x="3474" y="2931"/>
                        </a:lnTo>
                        <a:lnTo>
                          <a:pt x="3438" y="3009"/>
                        </a:lnTo>
                        <a:lnTo>
                          <a:pt x="3402" y="3075"/>
                        </a:lnTo>
                        <a:lnTo>
                          <a:pt x="3360" y="3141"/>
                        </a:lnTo>
                        <a:lnTo>
                          <a:pt x="3306" y="3201"/>
                        </a:lnTo>
                        <a:lnTo>
                          <a:pt x="3294" y="3213"/>
                        </a:lnTo>
                        <a:lnTo>
                          <a:pt x="3282" y="3225"/>
                        </a:lnTo>
                        <a:lnTo>
                          <a:pt x="3288" y="3225"/>
                        </a:lnTo>
                        <a:lnTo>
                          <a:pt x="3300" y="3213"/>
                        </a:lnTo>
                        <a:lnTo>
                          <a:pt x="3312" y="3201"/>
                        </a:lnTo>
                        <a:lnTo>
                          <a:pt x="3366" y="3141"/>
                        </a:lnTo>
                        <a:lnTo>
                          <a:pt x="3408" y="3075"/>
                        </a:lnTo>
                        <a:lnTo>
                          <a:pt x="3444" y="3009"/>
                        </a:lnTo>
                        <a:lnTo>
                          <a:pt x="3474" y="2931"/>
                        </a:lnTo>
                        <a:lnTo>
                          <a:pt x="3497" y="2853"/>
                        </a:lnTo>
                        <a:lnTo>
                          <a:pt x="3515" y="2769"/>
                        </a:lnTo>
                        <a:lnTo>
                          <a:pt x="3527" y="2680"/>
                        </a:lnTo>
                        <a:lnTo>
                          <a:pt x="3527" y="2590"/>
                        </a:lnTo>
                        <a:lnTo>
                          <a:pt x="3521" y="2488"/>
                        </a:lnTo>
                        <a:lnTo>
                          <a:pt x="3509" y="2386"/>
                        </a:lnTo>
                        <a:lnTo>
                          <a:pt x="3491" y="2278"/>
                        </a:lnTo>
                        <a:lnTo>
                          <a:pt x="3462" y="2170"/>
                        </a:lnTo>
                        <a:lnTo>
                          <a:pt x="3426" y="2056"/>
                        </a:lnTo>
                        <a:lnTo>
                          <a:pt x="3384" y="1948"/>
                        </a:lnTo>
                        <a:lnTo>
                          <a:pt x="3336" y="1834"/>
                        </a:lnTo>
                        <a:lnTo>
                          <a:pt x="3276" y="1726"/>
                        </a:lnTo>
                        <a:lnTo>
                          <a:pt x="3216" y="1612"/>
                        </a:lnTo>
                        <a:lnTo>
                          <a:pt x="3145" y="1499"/>
                        </a:lnTo>
                        <a:lnTo>
                          <a:pt x="3073" y="1391"/>
                        </a:lnTo>
                        <a:lnTo>
                          <a:pt x="2989" y="1277"/>
                        </a:lnTo>
                        <a:lnTo>
                          <a:pt x="2816" y="1061"/>
                        </a:lnTo>
                        <a:lnTo>
                          <a:pt x="2613" y="857"/>
                        </a:lnTo>
                        <a:lnTo>
                          <a:pt x="2451" y="707"/>
                        </a:lnTo>
                        <a:lnTo>
                          <a:pt x="2284" y="575"/>
                        </a:lnTo>
                        <a:lnTo>
                          <a:pt x="2116" y="456"/>
                        </a:lnTo>
                        <a:lnTo>
                          <a:pt x="1949" y="348"/>
                        </a:lnTo>
                        <a:lnTo>
                          <a:pt x="1775" y="252"/>
                        </a:lnTo>
                        <a:lnTo>
                          <a:pt x="1608" y="174"/>
                        </a:lnTo>
                        <a:lnTo>
                          <a:pt x="1435" y="108"/>
                        </a:lnTo>
                        <a:lnTo>
                          <a:pt x="1273" y="60"/>
                        </a:lnTo>
                        <a:lnTo>
                          <a:pt x="1112" y="24"/>
                        </a:lnTo>
                        <a:lnTo>
                          <a:pt x="956" y="0"/>
                        </a:lnTo>
                        <a:lnTo>
                          <a:pt x="807" y="0"/>
                        </a:lnTo>
                        <a:lnTo>
                          <a:pt x="669" y="12"/>
                        </a:lnTo>
                        <a:lnTo>
                          <a:pt x="538" y="42"/>
                        </a:lnTo>
                        <a:lnTo>
                          <a:pt x="418" y="84"/>
                        </a:lnTo>
                        <a:lnTo>
                          <a:pt x="311" y="150"/>
                        </a:lnTo>
                        <a:lnTo>
                          <a:pt x="215" y="228"/>
                        </a:lnTo>
                        <a:lnTo>
                          <a:pt x="167" y="288"/>
                        </a:lnTo>
                        <a:lnTo>
                          <a:pt x="119" y="354"/>
                        </a:lnTo>
                        <a:lnTo>
                          <a:pt x="83" y="420"/>
                        </a:lnTo>
                        <a:lnTo>
                          <a:pt x="53" y="498"/>
                        </a:lnTo>
                        <a:lnTo>
                          <a:pt x="30" y="575"/>
                        </a:lnTo>
                        <a:lnTo>
                          <a:pt x="12" y="659"/>
                        </a:lnTo>
                        <a:lnTo>
                          <a:pt x="0" y="749"/>
                        </a:lnTo>
                        <a:lnTo>
                          <a:pt x="0" y="839"/>
                        </a:lnTo>
                        <a:lnTo>
                          <a:pt x="6" y="941"/>
                        </a:lnTo>
                        <a:lnTo>
                          <a:pt x="18" y="1043"/>
                        </a:lnTo>
                        <a:lnTo>
                          <a:pt x="35" y="1151"/>
                        </a:lnTo>
                        <a:lnTo>
                          <a:pt x="65" y="1259"/>
                        </a:lnTo>
                        <a:lnTo>
                          <a:pt x="101" y="1373"/>
                        </a:lnTo>
                        <a:lnTo>
                          <a:pt x="143" y="1481"/>
                        </a:lnTo>
                        <a:lnTo>
                          <a:pt x="191" y="1595"/>
                        </a:lnTo>
                        <a:lnTo>
                          <a:pt x="251" y="1708"/>
                        </a:lnTo>
                        <a:lnTo>
                          <a:pt x="311" y="1816"/>
                        </a:lnTo>
                        <a:lnTo>
                          <a:pt x="382" y="1930"/>
                        </a:lnTo>
                        <a:lnTo>
                          <a:pt x="454" y="2038"/>
                        </a:lnTo>
                        <a:lnTo>
                          <a:pt x="538" y="2152"/>
                        </a:lnTo>
                        <a:lnTo>
                          <a:pt x="717" y="2368"/>
                        </a:lnTo>
                        <a:lnTo>
                          <a:pt x="914" y="2572"/>
                        </a:lnTo>
                        <a:lnTo>
                          <a:pt x="1028" y="2674"/>
                        </a:lnTo>
                        <a:lnTo>
                          <a:pt x="1142" y="2775"/>
                        </a:lnTo>
                        <a:lnTo>
                          <a:pt x="1255" y="2865"/>
                        </a:lnTo>
                        <a:lnTo>
                          <a:pt x="1369" y="2949"/>
                        </a:lnTo>
                        <a:lnTo>
                          <a:pt x="1488" y="3027"/>
                        </a:lnTo>
                        <a:lnTo>
                          <a:pt x="1608" y="3099"/>
                        </a:lnTo>
                        <a:lnTo>
                          <a:pt x="1722" y="3165"/>
                        </a:lnTo>
                        <a:lnTo>
                          <a:pt x="1841" y="3225"/>
                        </a:lnTo>
                        <a:lnTo>
                          <a:pt x="1853" y="3225"/>
                        </a:lnTo>
                        <a:lnTo>
                          <a:pt x="1734" y="3165"/>
                        </a:lnTo>
                        <a:lnTo>
                          <a:pt x="1614" y="3099"/>
                        </a:lnTo>
                        <a:lnTo>
                          <a:pt x="1494" y="3027"/>
                        </a:lnTo>
                        <a:lnTo>
                          <a:pt x="1375" y="2949"/>
                        </a:lnTo>
                        <a:lnTo>
                          <a:pt x="1261" y="2865"/>
                        </a:lnTo>
                        <a:lnTo>
                          <a:pt x="1142" y="2769"/>
                        </a:lnTo>
                        <a:lnTo>
                          <a:pt x="914" y="2572"/>
                        </a:lnTo>
                        <a:lnTo>
                          <a:pt x="914" y="2572"/>
                        </a:lnTo>
                        <a:close/>
                      </a:path>
                    </a:pathLst>
                  </a:custGeom>
                  <a:solidFill>
                    <a:schemeClr val="accent2"/>
                  </a:solidFill>
                  <a:ln w="9525">
                    <a:noFill/>
                    <a:round/>
                    <a:headEnd/>
                    <a:tailEnd/>
                  </a:ln>
                </p:spPr>
                <p:txBody>
                  <a:bodyPr/>
                  <a:lstStyle/>
                  <a:p>
                    <a:pPr>
                      <a:defRPr/>
                    </a:pPr>
                    <a:endParaRPr lang="en-US"/>
                  </a:p>
                </p:txBody>
              </p:sp>
              <p:grpSp>
                <p:nvGrpSpPr>
                  <p:cNvPr id="38" name="Group 10">
                    <a:extLst>
                      <a:ext uri="{FF2B5EF4-FFF2-40B4-BE49-F238E27FC236}">
                        <a16:creationId xmlns:a16="http://schemas.microsoft.com/office/drawing/2014/main" id="{A59AA637-7599-4BB9-B70F-10F7E37BA3BA}"/>
                      </a:ext>
                    </a:extLst>
                  </p:cNvPr>
                  <p:cNvGrpSpPr>
                    <a:grpSpLocks/>
                  </p:cNvGrpSpPr>
                  <p:nvPr userDrawn="1"/>
                </p:nvGrpSpPr>
                <p:grpSpPr bwMode="auto">
                  <a:xfrm>
                    <a:off x="0" y="522"/>
                    <a:ext cx="4751" cy="3794"/>
                    <a:chOff x="0" y="522"/>
                    <a:chExt cx="4751" cy="3794"/>
                  </a:xfrm>
                </p:grpSpPr>
                <p:sp>
                  <p:nvSpPr>
                    <p:cNvPr id="39" name="Freeform 11">
                      <a:extLst>
                        <a:ext uri="{FF2B5EF4-FFF2-40B4-BE49-F238E27FC236}">
                          <a16:creationId xmlns:a16="http://schemas.microsoft.com/office/drawing/2014/main" id="{394335D5-D621-42DE-AB98-E2D79AFD4599}"/>
                        </a:ext>
                      </a:extLst>
                    </p:cNvPr>
                    <p:cNvSpPr>
                      <a:spLocks/>
                    </p:cNvSpPr>
                    <p:nvPr userDrawn="1"/>
                  </p:nvSpPr>
                  <p:spPr bwMode="hidden">
                    <a:xfrm>
                      <a:off x="400" y="522"/>
                      <a:ext cx="4264" cy="3794"/>
                    </a:xfrm>
                    <a:custGeom>
                      <a:avLst/>
                      <a:gdLst/>
                      <a:ahLst/>
                      <a:cxnLst>
                        <a:cxn ang="0">
                          <a:pos x="4245" y="3237"/>
                        </a:cxn>
                        <a:cxn ang="0">
                          <a:pos x="4203" y="2961"/>
                        </a:cxn>
                        <a:cxn ang="0">
                          <a:pos x="4120" y="2679"/>
                        </a:cxn>
                        <a:cxn ang="0">
                          <a:pos x="4000" y="2391"/>
                        </a:cxn>
                        <a:cxn ang="0">
                          <a:pos x="3845" y="2098"/>
                        </a:cxn>
                        <a:cxn ang="0">
                          <a:pos x="3659" y="1810"/>
                        </a:cxn>
                        <a:cxn ang="0">
                          <a:pos x="3438" y="1528"/>
                        </a:cxn>
                        <a:cxn ang="0">
                          <a:pos x="3193" y="1252"/>
                        </a:cxn>
                        <a:cxn ang="0">
                          <a:pos x="2858" y="935"/>
                        </a:cxn>
                        <a:cxn ang="0">
                          <a:pos x="2434" y="605"/>
                        </a:cxn>
                        <a:cxn ang="0">
                          <a:pos x="1991" y="341"/>
                        </a:cxn>
                        <a:cxn ang="0">
                          <a:pos x="1549" y="143"/>
                        </a:cxn>
                        <a:cxn ang="0">
                          <a:pos x="1124" y="35"/>
                        </a:cxn>
                        <a:cxn ang="0">
                          <a:pos x="741" y="0"/>
                        </a:cxn>
                        <a:cxn ang="0">
                          <a:pos x="401" y="47"/>
                        </a:cxn>
                        <a:cxn ang="0">
                          <a:pos x="120" y="173"/>
                        </a:cxn>
                        <a:cxn ang="0">
                          <a:pos x="0" y="269"/>
                        </a:cxn>
                        <a:cxn ang="0">
                          <a:pos x="263" y="101"/>
                        </a:cxn>
                        <a:cxn ang="0">
                          <a:pos x="586" y="18"/>
                        </a:cxn>
                        <a:cxn ang="0">
                          <a:pos x="957" y="18"/>
                        </a:cxn>
                        <a:cxn ang="0">
                          <a:pos x="1357" y="95"/>
                        </a:cxn>
                        <a:cxn ang="0">
                          <a:pos x="1782" y="245"/>
                        </a:cxn>
                        <a:cxn ang="0">
                          <a:pos x="2212" y="467"/>
                        </a:cxn>
                        <a:cxn ang="0">
                          <a:pos x="2643" y="761"/>
                        </a:cxn>
                        <a:cxn ang="0">
                          <a:pos x="3061" y="1120"/>
                        </a:cxn>
                        <a:cxn ang="0">
                          <a:pos x="3318" y="1390"/>
                        </a:cxn>
                        <a:cxn ang="0">
                          <a:pos x="3552" y="1666"/>
                        </a:cxn>
                        <a:cxn ang="0">
                          <a:pos x="3755" y="1954"/>
                        </a:cxn>
                        <a:cxn ang="0">
                          <a:pos x="3922" y="2247"/>
                        </a:cxn>
                        <a:cxn ang="0">
                          <a:pos x="4060" y="2535"/>
                        </a:cxn>
                        <a:cxn ang="0">
                          <a:pos x="4162" y="2823"/>
                        </a:cxn>
                        <a:cxn ang="0">
                          <a:pos x="4221" y="3105"/>
                        </a:cxn>
                        <a:cxn ang="0">
                          <a:pos x="4245" y="3368"/>
                        </a:cxn>
                        <a:cxn ang="0">
                          <a:pos x="4233" y="3590"/>
                        </a:cxn>
                        <a:cxn ang="0">
                          <a:pos x="4185" y="3794"/>
                        </a:cxn>
                        <a:cxn ang="0">
                          <a:pos x="4215" y="3692"/>
                        </a:cxn>
                        <a:cxn ang="0">
                          <a:pos x="4245" y="3482"/>
                        </a:cxn>
                        <a:cxn ang="0">
                          <a:pos x="4251" y="3368"/>
                        </a:cxn>
                      </a:cxnLst>
                      <a:rect l="0" t="0" r="r" b="b"/>
                      <a:pathLst>
                        <a:path w="4251" h="3794">
                          <a:moveTo>
                            <a:pt x="4251" y="3368"/>
                          </a:moveTo>
                          <a:lnTo>
                            <a:pt x="4245" y="3237"/>
                          </a:lnTo>
                          <a:lnTo>
                            <a:pt x="4227" y="3099"/>
                          </a:lnTo>
                          <a:lnTo>
                            <a:pt x="4203" y="2961"/>
                          </a:lnTo>
                          <a:lnTo>
                            <a:pt x="4167" y="2823"/>
                          </a:lnTo>
                          <a:lnTo>
                            <a:pt x="4120" y="2679"/>
                          </a:lnTo>
                          <a:lnTo>
                            <a:pt x="4066" y="2535"/>
                          </a:lnTo>
                          <a:lnTo>
                            <a:pt x="4000" y="2391"/>
                          </a:lnTo>
                          <a:lnTo>
                            <a:pt x="3928" y="2247"/>
                          </a:lnTo>
                          <a:lnTo>
                            <a:pt x="3845" y="2098"/>
                          </a:lnTo>
                          <a:lnTo>
                            <a:pt x="3755" y="1954"/>
                          </a:lnTo>
                          <a:lnTo>
                            <a:pt x="3659" y="1810"/>
                          </a:lnTo>
                          <a:lnTo>
                            <a:pt x="3552" y="1666"/>
                          </a:lnTo>
                          <a:lnTo>
                            <a:pt x="3438" y="1528"/>
                          </a:lnTo>
                          <a:lnTo>
                            <a:pt x="3318" y="1390"/>
                          </a:lnTo>
                          <a:lnTo>
                            <a:pt x="3193" y="1252"/>
                          </a:lnTo>
                          <a:lnTo>
                            <a:pt x="3061" y="1120"/>
                          </a:lnTo>
                          <a:lnTo>
                            <a:pt x="2858" y="935"/>
                          </a:lnTo>
                          <a:lnTo>
                            <a:pt x="2649" y="761"/>
                          </a:lnTo>
                          <a:lnTo>
                            <a:pt x="2434" y="605"/>
                          </a:lnTo>
                          <a:lnTo>
                            <a:pt x="2212" y="467"/>
                          </a:lnTo>
                          <a:lnTo>
                            <a:pt x="1991" y="341"/>
                          </a:lnTo>
                          <a:lnTo>
                            <a:pt x="1770" y="233"/>
                          </a:lnTo>
                          <a:lnTo>
                            <a:pt x="1549" y="143"/>
                          </a:lnTo>
                          <a:lnTo>
                            <a:pt x="1327" y="77"/>
                          </a:lnTo>
                          <a:lnTo>
                            <a:pt x="1124" y="35"/>
                          </a:lnTo>
                          <a:lnTo>
                            <a:pt x="927" y="6"/>
                          </a:lnTo>
                          <a:lnTo>
                            <a:pt x="741" y="0"/>
                          </a:lnTo>
                          <a:lnTo>
                            <a:pt x="568" y="18"/>
                          </a:lnTo>
                          <a:lnTo>
                            <a:pt x="401" y="47"/>
                          </a:lnTo>
                          <a:lnTo>
                            <a:pt x="257" y="101"/>
                          </a:lnTo>
                          <a:lnTo>
                            <a:pt x="120" y="173"/>
                          </a:lnTo>
                          <a:lnTo>
                            <a:pt x="0" y="263"/>
                          </a:lnTo>
                          <a:lnTo>
                            <a:pt x="0" y="269"/>
                          </a:lnTo>
                          <a:lnTo>
                            <a:pt x="126" y="173"/>
                          </a:lnTo>
                          <a:lnTo>
                            <a:pt x="263" y="101"/>
                          </a:lnTo>
                          <a:lnTo>
                            <a:pt x="419" y="47"/>
                          </a:lnTo>
                          <a:lnTo>
                            <a:pt x="586" y="18"/>
                          </a:lnTo>
                          <a:lnTo>
                            <a:pt x="765" y="6"/>
                          </a:lnTo>
                          <a:lnTo>
                            <a:pt x="957" y="18"/>
                          </a:lnTo>
                          <a:lnTo>
                            <a:pt x="1154" y="47"/>
                          </a:lnTo>
                          <a:lnTo>
                            <a:pt x="1357" y="95"/>
                          </a:lnTo>
                          <a:lnTo>
                            <a:pt x="1567" y="161"/>
                          </a:lnTo>
                          <a:lnTo>
                            <a:pt x="1782" y="245"/>
                          </a:lnTo>
                          <a:lnTo>
                            <a:pt x="1997" y="347"/>
                          </a:lnTo>
                          <a:lnTo>
                            <a:pt x="2212" y="467"/>
                          </a:lnTo>
                          <a:lnTo>
                            <a:pt x="2428" y="605"/>
                          </a:lnTo>
                          <a:lnTo>
                            <a:pt x="2643" y="761"/>
                          </a:lnTo>
                          <a:lnTo>
                            <a:pt x="2858" y="935"/>
                          </a:lnTo>
                          <a:lnTo>
                            <a:pt x="3061" y="1120"/>
                          </a:lnTo>
                          <a:lnTo>
                            <a:pt x="3193" y="1252"/>
                          </a:lnTo>
                          <a:lnTo>
                            <a:pt x="3318" y="1390"/>
                          </a:lnTo>
                          <a:lnTo>
                            <a:pt x="3438" y="1528"/>
                          </a:lnTo>
                          <a:lnTo>
                            <a:pt x="3552" y="1666"/>
                          </a:lnTo>
                          <a:lnTo>
                            <a:pt x="3653" y="1810"/>
                          </a:lnTo>
                          <a:lnTo>
                            <a:pt x="3755" y="1954"/>
                          </a:lnTo>
                          <a:lnTo>
                            <a:pt x="3839" y="2104"/>
                          </a:lnTo>
                          <a:lnTo>
                            <a:pt x="3922" y="2247"/>
                          </a:lnTo>
                          <a:lnTo>
                            <a:pt x="3994" y="2391"/>
                          </a:lnTo>
                          <a:lnTo>
                            <a:pt x="4060" y="2535"/>
                          </a:lnTo>
                          <a:lnTo>
                            <a:pt x="4114" y="2679"/>
                          </a:lnTo>
                          <a:lnTo>
                            <a:pt x="4162" y="2823"/>
                          </a:lnTo>
                          <a:lnTo>
                            <a:pt x="4197" y="2967"/>
                          </a:lnTo>
                          <a:lnTo>
                            <a:pt x="4221" y="3105"/>
                          </a:lnTo>
                          <a:lnTo>
                            <a:pt x="4239" y="3237"/>
                          </a:lnTo>
                          <a:lnTo>
                            <a:pt x="4245" y="3368"/>
                          </a:lnTo>
                          <a:lnTo>
                            <a:pt x="4245" y="3482"/>
                          </a:lnTo>
                          <a:lnTo>
                            <a:pt x="4233" y="3590"/>
                          </a:lnTo>
                          <a:lnTo>
                            <a:pt x="4215" y="3692"/>
                          </a:lnTo>
                          <a:lnTo>
                            <a:pt x="4185" y="3794"/>
                          </a:lnTo>
                          <a:lnTo>
                            <a:pt x="4185" y="3794"/>
                          </a:lnTo>
                          <a:lnTo>
                            <a:pt x="4215" y="3692"/>
                          </a:lnTo>
                          <a:lnTo>
                            <a:pt x="4239" y="3590"/>
                          </a:lnTo>
                          <a:lnTo>
                            <a:pt x="4245" y="3482"/>
                          </a:lnTo>
                          <a:lnTo>
                            <a:pt x="4251" y="3368"/>
                          </a:lnTo>
                          <a:lnTo>
                            <a:pt x="4251" y="3368"/>
                          </a:lnTo>
                          <a:close/>
                        </a:path>
                      </a:pathLst>
                    </a:custGeom>
                    <a:solidFill>
                      <a:schemeClr val="accent2"/>
                    </a:solidFill>
                    <a:ln w="9525">
                      <a:noFill/>
                      <a:round/>
                      <a:headEnd/>
                      <a:tailEnd/>
                    </a:ln>
                  </p:spPr>
                  <p:txBody>
                    <a:bodyPr/>
                    <a:lstStyle/>
                    <a:p>
                      <a:pPr>
                        <a:defRPr/>
                      </a:pPr>
                      <a:endParaRPr lang="en-US"/>
                    </a:p>
                  </p:txBody>
                </p:sp>
                <p:grpSp>
                  <p:nvGrpSpPr>
                    <p:cNvPr id="40" name="Group 166">
                      <a:extLst>
                        <a:ext uri="{FF2B5EF4-FFF2-40B4-BE49-F238E27FC236}">
                          <a16:creationId xmlns:a16="http://schemas.microsoft.com/office/drawing/2014/main" id="{5537A659-CBDB-4A44-BD4C-ED9E3E19DFBC}"/>
                        </a:ext>
                      </a:extLst>
                    </p:cNvPr>
                    <p:cNvGrpSpPr>
                      <a:grpSpLocks/>
                    </p:cNvGrpSpPr>
                    <p:nvPr userDrawn="1"/>
                  </p:nvGrpSpPr>
                  <p:grpSpPr bwMode="auto">
                    <a:xfrm>
                      <a:off x="0" y="659"/>
                      <a:ext cx="4751" cy="3657"/>
                      <a:chOff x="0" y="659"/>
                      <a:chExt cx="4751" cy="3657"/>
                    </a:xfrm>
                  </p:grpSpPr>
                  <p:sp>
                    <p:nvSpPr>
                      <p:cNvPr id="41" name="Freeform 13">
                        <a:extLst>
                          <a:ext uri="{FF2B5EF4-FFF2-40B4-BE49-F238E27FC236}">
                            <a16:creationId xmlns:a16="http://schemas.microsoft.com/office/drawing/2014/main" id="{4C4922C4-EE5C-437A-8FAF-CB597C2AF28E}"/>
                          </a:ext>
                        </a:extLst>
                      </p:cNvPr>
                      <p:cNvSpPr>
                        <a:spLocks/>
                      </p:cNvSpPr>
                      <p:nvPr userDrawn="1"/>
                    </p:nvSpPr>
                    <p:spPr bwMode="hidden">
                      <a:xfrm>
                        <a:off x="400" y="659"/>
                        <a:ext cx="4121" cy="3657"/>
                      </a:xfrm>
                      <a:custGeom>
                        <a:avLst/>
                        <a:gdLst/>
                        <a:ahLst/>
                        <a:cxnLst>
                          <a:cxn ang="0">
                            <a:pos x="161" y="186"/>
                          </a:cxn>
                          <a:cxn ang="0">
                            <a:pos x="442" y="54"/>
                          </a:cxn>
                          <a:cxn ang="0">
                            <a:pos x="771" y="6"/>
                          </a:cxn>
                          <a:cxn ang="0">
                            <a:pos x="1136" y="36"/>
                          </a:cxn>
                          <a:cxn ang="0">
                            <a:pos x="1537" y="144"/>
                          </a:cxn>
                          <a:cxn ang="0">
                            <a:pos x="1949" y="324"/>
                          </a:cxn>
                          <a:cxn ang="0">
                            <a:pos x="2368" y="570"/>
                          </a:cxn>
                          <a:cxn ang="0">
                            <a:pos x="2780" y="888"/>
                          </a:cxn>
                          <a:cxn ang="0">
                            <a:pos x="3103" y="1193"/>
                          </a:cxn>
                          <a:cxn ang="0">
                            <a:pos x="3336" y="1451"/>
                          </a:cxn>
                          <a:cxn ang="0">
                            <a:pos x="3540" y="1721"/>
                          </a:cxn>
                          <a:cxn ang="0">
                            <a:pos x="3719" y="1997"/>
                          </a:cxn>
                          <a:cxn ang="0">
                            <a:pos x="3863" y="2272"/>
                          </a:cxn>
                          <a:cxn ang="0">
                            <a:pos x="3976" y="2548"/>
                          </a:cxn>
                          <a:cxn ang="0">
                            <a:pos x="4060" y="2818"/>
                          </a:cxn>
                          <a:cxn ang="0">
                            <a:pos x="4102" y="3070"/>
                          </a:cxn>
                          <a:cxn ang="0">
                            <a:pos x="4102" y="3321"/>
                          </a:cxn>
                          <a:cxn ang="0">
                            <a:pos x="4060" y="3549"/>
                          </a:cxn>
                          <a:cxn ang="0">
                            <a:pos x="4030" y="3657"/>
                          </a:cxn>
                          <a:cxn ang="0">
                            <a:pos x="4090" y="3447"/>
                          </a:cxn>
                          <a:cxn ang="0">
                            <a:pos x="4108" y="3213"/>
                          </a:cxn>
                          <a:cxn ang="0">
                            <a:pos x="4102" y="3070"/>
                          </a:cxn>
                          <a:cxn ang="0">
                            <a:pos x="4060" y="2812"/>
                          </a:cxn>
                          <a:cxn ang="0">
                            <a:pos x="3982" y="2548"/>
                          </a:cxn>
                          <a:cxn ang="0">
                            <a:pos x="3869" y="2272"/>
                          </a:cxn>
                          <a:cxn ang="0">
                            <a:pos x="3725" y="1997"/>
                          </a:cxn>
                          <a:cxn ang="0">
                            <a:pos x="3546" y="1721"/>
                          </a:cxn>
                          <a:cxn ang="0">
                            <a:pos x="3342" y="1451"/>
                          </a:cxn>
                          <a:cxn ang="0">
                            <a:pos x="3109" y="1187"/>
                          </a:cxn>
                          <a:cxn ang="0">
                            <a:pos x="2792" y="888"/>
                          </a:cxn>
                          <a:cxn ang="0">
                            <a:pos x="2386" y="576"/>
                          </a:cxn>
                          <a:cxn ang="0">
                            <a:pos x="1967" y="330"/>
                          </a:cxn>
                          <a:cxn ang="0">
                            <a:pos x="1543" y="144"/>
                          </a:cxn>
                          <a:cxn ang="0">
                            <a:pos x="1130" y="30"/>
                          </a:cxn>
                          <a:cxn ang="0">
                            <a:pos x="753" y="0"/>
                          </a:cxn>
                          <a:cxn ang="0">
                            <a:pos x="431" y="54"/>
                          </a:cxn>
                          <a:cxn ang="0">
                            <a:pos x="161" y="186"/>
                          </a:cxn>
                          <a:cxn ang="0">
                            <a:pos x="24" y="306"/>
                          </a:cxn>
                          <a:cxn ang="0">
                            <a:pos x="0" y="336"/>
                          </a:cxn>
                          <a:cxn ang="0">
                            <a:pos x="48" y="282"/>
                          </a:cxn>
                        </a:cxnLst>
                        <a:rect l="0" t="0" r="r" b="b"/>
                        <a:pathLst>
                          <a:path w="4108" h="3657">
                            <a:moveTo>
                              <a:pt x="48" y="282"/>
                            </a:moveTo>
                            <a:lnTo>
                              <a:pt x="161" y="186"/>
                            </a:lnTo>
                            <a:lnTo>
                              <a:pt x="293" y="108"/>
                            </a:lnTo>
                            <a:lnTo>
                              <a:pt x="442" y="54"/>
                            </a:lnTo>
                            <a:lnTo>
                              <a:pt x="598" y="18"/>
                            </a:lnTo>
                            <a:lnTo>
                              <a:pt x="771" y="6"/>
                            </a:lnTo>
                            <a:lnTo>
                              <a:pt x="951" y="12"/>
                            </a:lnTo>
                            <a:lnTo>
                              <a:pt x="1136" y="36"/>
                            </a:lnTo>
                            <a:lnTo>
                              <a:pt x="1333" y="84"/>
                            </a:lnTo>
                            <a:lnTo>
                              <a:pt x="1537" y="144"/>
                            </a:lnTo>
                            <a:lnTo>
                              <a:pt x="1740" y="222"/>
                            </a:lnTo>
                            <a:lnTo>
                              <a:pt x="1949" y="324"/>
                            </a:lnTo>
                            <a:lnTo>
                              <a:pt x="2158" y="438"/>
                            </a:lnTo>
                            <a:lnTo>
                              <a:pt x="2368" y="570"/>
                            </a:lnTo>
                            <a:lnTo>
                              <a:pt x="2577" y="720"/>
                            </a:lnTo>
                            <a:lnTo>
                              <a:pt x="2780" y="888"/>
                            </a:lnTo>
                            <a:lnTo>
                              <a:pt x="2978" y="1067"/>
                            </a:lnTo>
                            <a:lnTo>
                              <a:pt x="3103" y="1193"/>
                            </a:lnTo>
                            <a:lnTo>
                              <a:pt x="3223" y="1319"/>
                            </a:lnTo>
                            <a:lnTo>
                              <a:pt x="3336" y="1451"/>
                            </a:lnTo>
                            <a:lnTo>
                              <a:pt x="3444" y="1589"/>
                            </a:lnTo>
                            <a:lnTo>
                              <a:pt x="3540" y="1721"/>
                            </a:lnTo>
                            <a:lnTo>
                              <a:pt x="3635" y="1859"/>
                            </a:lnTo>
                            <a:lnTo>
                              <a:pt x="3719" y="1997"/>
                            </a:lnTo>
                            <a:lnTo>
                              <a:pt x="3797" y="2134"/>
                            </a:lnTo>
                            <a:lnTo>
                              <a:pt x="3863" y="2272"/>
                            </a:lnTo>
                            <a:lnTo>
                              <a:pt x="3928" y="2410"/>
                            </a:lnTo>
                            <a:lnTo>
                              <a:pt x="3976" y="2548"/>
                            </a:lnTo>
                            <a:lnTo>
                              <a:pt x="4024" y="2680"/>
                            </a:lnTo>
                            <a:lnTo>
                              <a:pt x="4060" y="2818"/>
                            </a:lnTo>
                            <a:lnTo>
                              <a:pt x="4084" y="2944"/>
                            </a:lnTo>
                            <a:lnTo>
                              <a:pt x="4102" y="3070"/>
                            </a:lnTo>
                            <a:lnTo>
                              <a:pt x="4108" y="3195"/>
                            </a:lnTo>
                            <a:lnTo>
                              <a:pt x="4102" y="3321"/>
                            </a:lnTo>
                            <a:lnTo>
                              <a:pt x="4090" y="3441"/>
                            </a:lnTo>
                            <a:lnTo>
                              <a:pt x="4060" y="3549"/>
                            </a:lnTo>
                            <a:lnTo>
                              <a:pt x="4024" y="3657"/>
                            </a:lnTo>
                            <a:lnTo>
                              <a:pt x="4030" y="3657"/>
                            </a:lnTo>
                            <a:lnTo>
                              <a:pt x="4066" y="3555"/>
                            </a:lnTo>
                            <a:lnTo>
                              <a:pt x="4090" y="3447"/>
                            </a:lnTo>
                            <a:lnTo>
                              <a:pt x="4102" y="3333"/>
                            </a:lnTo>
                            <a:lnTo>
                              <a:pt x="4108" y="3213"/>
                            </a:lnTo>
                            <a:lnTo>
                              <a:pt x="4108" y="3195"/>
                            </a:lnTo>
                            <a:lnTo>
                              <a:pt x="4102" y="3070"/>
                            </a:lnTo>
                            <a:lnTo>
                              <a:pt x="4084" y="2944"/>
                            </a:lnTo>
                            <a:lnTo>
                              <a:pt x="4060" y="2812"/>
                            </a:lnTo>
                            <a:lnTo>
                              <a:pt x="4024" y="2680"/>
                            </a:lnTo>
                            <a:lnTo>
                              <a:pt x="3982" y="2548"/>
                            </a:lnTo>
                            <a:lnTo>
                              <a:pt x="3928" y="2410"/>
                            </a:lnTo>
                            <a:lnTo>
                              <a:pt x="3869" y="2272"/>
                            </a:lnTo>
                            <a:lnTo>
                              <a:pt x="3803" y="2134"/>
                            </a:lnTo>
                            <a:lnTo>
                              <a:pt x="3725" y="1997"/>
                            </a:lnTo>
                            <a:lnTo>
                              <a:pt x="3641" y="1859"/>
                            </a:lnTo>
                            <a:lnTo>
                              <a:pt x="3546" y="1721"/>
                            </a:lnTo>
                            <a:lnTo>
                              <a:pt x="3450" y="1583"/>
                            </a:lnTo>
                            <a:lnTo>
                              <a:pt x="3342" y="1451"/>
                            </a:lnTo>
                            <a:lnTo>
                              <a:pt x="3229" y="1319"/>
                            </a:lnTo>
                            <a:lnTo>
                              <a:pt x="3109" y="1187"/>
                            </a:lnTo>
                            <a:lnTo>
                              <a:pt x="2984" y="1061"/>
                            </a:lnTo>
                            <a:lnTo>
                              <a:pt x="2792" y="888"/>
                            </a:lnTo>
                            <a:lnTo>
                              <a:pt x="2589" y="726"/>
                            </a:lnTo>
                            <a:lnTo>
                              <a:pt x="2386" y="576"/>
                            </a:lnTo>
                            <a:lnTo>
                              <a:pt x="2176" y="444"/>
                            </a:lnTo>
                            <a:lnTo>
                              <a:pt x="1967" y="330"/>
                            </a:lnTo>
                            <a:lnTo>
                              <a:pt x="1752" y="228"/>
                            </a:lnTo>
                            <a:lnTo>
                              <a:pt x="1543" y="144"/>
                            </a:lnTo>
                            <a:lnTo>
                              <a:pt x="1333" y="78"/>
                            </a:lnTo>
                            <a:lnTo>
                              <a:pt x="1130" y="30"/>
                            </a:lnTo>
                            <a:lnTo>
                              <a:pt x="939" y="6"/>
                            </a:lnTo>
                            <a:lnTo>
                              <a:pt x="753" y="0"/>
                            </a:lnTo>
                            <a:lnTo>
                              <a:pt x="586" y="18"/>
                            </a:lnTo>
                            <a:lnTo>
                              <a:pt x="431" y="54"/>
                            </a:lnTo>
                            <a:lnTo>
                              <a:pt x="287" y="108"/>
                            </a:lnTo>
                            <a:lnTo>
                              <a:pt x="161" y="186"/>
                            </a:lnTo>
                            <a:lnTo>
                              <a:pt x="48" y="282"/>
                            </a:lnTo>
                            <a:lnTo>
                              <a:pt x="24" y="306"/>
                            </a:lnTo>
                            <a:lnTo>
                              <a:pt x="0" y="330"/>
                            </a:lnTo>
                            <a:lnTo>
                              <a:pt x="0" y="336"/>
                            </a:lnTo>
                            <a:lnTo>
                              <a:pt x="24" y="312"/>
                            </a:lnTo>
                            <a:lnTo>
                              <a:pt x="48" y="282"/>
                            </a:lnTo>
                            <a:lnTo>
                              <a:pt x="48" y="282"/>
                            </a:lnTo>
                            <a:close/>
                          </a:path>
                        </a:pathLst>
                      </a:custGeom>
                      <a:solidFill>
                        <a:schemeClr val="accent2"/>
                      </a:solidFill>
                      <a:ln w="9525">
                        <a:noFill/>
                        <a:round/>
                        <a:headEnd/>
                        <a:tailEnd/>
                      </a:ln>
                    </p:spPr>
                    <p:txBody>
                      <a:bodyPr/>
                      <a:lstStyle/>
                      <a:p>
                        <a:pPr>
                          <a:defRPr/>
                        </a:pPr>
                        <a:endParaRPr lang="en-US"/>
                      </a:p>
                    </p:txBody>
                  </p:sp>
                  <p:grpSp>
                    <p:nvGrpSpPr>
                      <p:cNvPr id="42" name="Group 14">
                        <a:extLst>
                          <a:ext uri="{FF2B5EF4-FFF2-40B4-BE49-F238E27FC236}">
                            <a16:creationId xmlns:a16="http://schemas.microsoft.com/office/drawing/2014/main" id="{A741C46B-FD63-49A6-B37B-47DDF01C5A91}"/>
                          </a:ext>
                        </a:extLst>
                      </p:cNvPr>
                      <p:cNvGrpSpPr>
                        <a:grpSpLocks/>
                      </p:cNvGrpSpPr>
                      <p:nvPr userDrawn="1"/>
                    </p:nvGrpSpPr>
                    <p:grpSpPr bwMode="auto">
                      <a:xfrm>
                        <a:off x="0" y="808"/>
                        <a:ext cx="4751" cy="3508"/>
                        <a:chOff x="-400" y="808"/>
                        <a:chExt cx="4751" cy="3508"/>
                      </a:xfrm>
                    </p:grpSpPr>
                    <p:sp>
                      <p:nvSpPr>
                        <p:cNvPr id="43" name="Line 15">
                          <a:extLst>
                            <a:ext uri="{FF2B5EF4-FFF2-40B4-BE49-F238E27FC236}">
                              <a16:creationId xmlns:a16="http://schemas.microsoft.com/office/drawing/2014/main" id="{E23FD614-6AD5-444B-8855-FFA9367549BD}"/>
                            </a:ext>
                          </a:extLst>
                        </p:cNvPr>
                        <p:cNvSpPr>
                          <a:spLocks noChangeShapeType="1"/>
                        </p:cNvSpPr>
                        <p:nvPr userDrawn="1"/>
                      </p:nvSpPr>
                      <p:spPr bwMode="hidden">
                        <a:xfrm rot="1678521" flipH="1" flipV="1">
                          <a:off x="876" y="809"/>
                          <a:ext cx="1242" cy="1910"/>
                        </a:xfrm>
                        <a:prstGeom prst="line">
                          <a:avLst/>
                        </a:prstGeom>
                        <a:noFill/>
                        <a:ln w="9525">
                          <a:solidFill>
                            <a:schemeClr val="accent2"/>
                          </a:solidFill>
                          <a:round/>
                          <a:headEnd/>
                          <a:tailEnd/>
                        </a:ln>
                        <a:effectLst/>
                      </p:spPr>
                      <p:txBody>
                        <a:bodyPr/>
                        <a:lstStyle/>
                        <a:p>
                          <a:pPr>
                            <a:defRPr/>
                          </a:pPr>
                          <a:endParaRPr lang="en-US"/>
                        </a:p>
                      </p:txBody>
                    </p:sp>
                    <p:sp>
                      <p:nvSpPr>
                        <p:cNvPr id="44" name="Line 16">
                          <a:extLst>
                            <a:ext uri="{FF2B5EF4-FFF2-40B4-BE49-F238E27FC236}">
                              <a16:creationId xmlns:a16="http://schemas.microsoft.com/office/drawing/2014/main" id="{6D31D360-829C-4676-AB82-C2E967EF2CEA}"/>
                            </a:ext>
                          </a:extLst>
                        </p:cNvPr>
                        <p:cNvSpPr>
                          <a:spLocks noChangeShapeType="1"/>
                        </p:cNvSpPr>
                        <p:nvPr userDrawn="1"/>
                      </p:nvSpPr>
                      <p:spPr bwMode="hidden">
                        <a:xfrm rot="1678521" flipH="1" flipV="1">
                          <a:off x="-210" y="2117"/>
                          <a:ext cx="1921" cy="379"/>
                        </a:xfrm>
                        <a:prstGeom prst="line">
                          <a:avLst/>
                        </a:prstGeom>
                        <a:noFill/>
                        <a:ln w="9525">
                          <a:solidFill>
                            <a:schemeClr val="accent2"/>
                          </a:solidFill>
                          <a:round/>
                          <a:headEnd/>
                          <a:tailEnd/>
                        </a:ln>
                        <a:effectLst/>
                      </p:spPr>
                      <p:txBody>
                        <a:bodyPr/>
                        <a:lstStyle/>
                        <a:p>
                          <a:pPr>
                            <a:defRPr/>
                          </a:pPr>
                          <a:endParaRPr lang="en-US"/>
                        </a:p>
                      </p:txBody>
                    </p:sp>
                    <p:sp>
                      <p:nvSpPr>
                        <p:cNvPr id="45" name="Line 17">
                          <a:extLst>
                            <a:ext uri="{FF2B5EF4-FFF2-40B4-BE49-F238E27FC236}">
                              <a16:creationId xmlns:a16="http://schemas.microsoft.com/office/drawing/2014/main" id="{9CD8DBB6-6BBE-47EF-898D-4B6E12ED8678}"/>
                            </a:ext>
                          </a:extLst>
                        </p:cNvPr>
                        <p:cNvSpPr>
                          <a:spLocks noChangeShapeType="1"/>
                        </p:cNvSpPr>
                        <p:nvPr userDrawn="1"/>
                      </p:nvSpPr>
                      <p:spPr bwMode="hidden">
                        <a:xfrm rot="1678521" flipH="1" flipV="1">
                          <a:off x="-257" y="1886"/>
                          <a:ext cx="2029" cy="591"/>
                        </a:xfrm>
                        <a:prstGeom prst="line">
                          <a:avLst/>
                        </a:prstGeom>
                        <a:noFill/>
                        <a:ln w="9525">
                          <a:solidFill>
                            <a:schemeClr val="accent2"/>
                          </a:solidFill>
                          <a:round/>
                          <a:headEnd/>
                          <a:tailEnd/>
                        </a:ln>
                        <a:effectLst/>
                      </p:spPr>
                      <p:txBody>
                        <a:bodyPr/>
                        <a:lstStyle/>
                        <a:p>
                          <a:pPr>
                            <a:defRPr/>
                          </a:pPr>
                          <a:endParaRPr lang="en-US"/>
                        </a:p>
                      </p:txBody>
                    </p:sp>
                    <p:sp>
                      <p:nvSpPr>
                        <p:cNvPr id="46" name="Line 18">
                          <a:extLst>
                            <a:ext uri="{FF2B5EF4-FFF2-40B4-BE49-F238E27FC236}">
                              <a16:creationId xmlns:a16="http://schemas.microsoft.com/office/drawing/2014/main" id="{FEB61A19-607C-4486-8699-118A6A66A50A}"/>
                            </a:ext>
                          </a:extLst>
                        </p:cNvPr>
                        <p:cNvSpPr>
                          <a:spLocks noChangeShapeType="1"/>
                        </p:cNvSpPr>
                        <p:nvPr userDrawn="1"/>
                      </p:nvSpPr>
                      <p:spPr bwMode="hidden">
                        <a:xfrm rot="1678521" flipH="1" flipV="1">
                          <a:off x="-327" y="1599"/>
                          <a:ext cx="2175" cy="852"/>
                        </a:xfrm>
                        <a:prstGeom prst="line">
                          <a:avLst/>
                        </a:prstGeom>
                        <a:noFill/>
                        <a:ln w="9525">
                          <a:solidFill>
                            <a:schemeClr val="accent2"/>
                          </a:solidFill>
                          <a:round/>
                          <a:headEnd/>
                          <a:tailEnd/>
                        </a:ln>
                        <a:effectLst/>
                      </p:spPr>
                      <p:txBody>
                        <a:bodyPr/>
                        <a:lstStyle/>
                        <a:p>
                          <a:pPr>
                            <a:defRPr/>
                          </a:pPr>
                          <a:endParaRPr lang="en-US"/>
                        </a:p>
                      </p:txBody>
                    </p:sp>
                    <p:sp>
                      <p:nvSpPr>
                        <p:cNvPr id="47" name="Line 19">
                          <a:extLst>
                            <a:ext uri="{FF2B5EF4-FFF2-40B4-BE49-F238E27FC236}">
                              <a16:creationId xmlns:a16="http://schemas.microsoft.com/office/drawing/2014/main" id="{9001E71B-F655-407F-B9F1-EFB8C71B6D0E}"/>
                            </a:ext>
                          </a:extLst>
                        </p:cNvPr>
                        <p:cNvSpPr>
                          <a:spLocks noChangeShapeType="1"/>
                        </p:cNvSpPr>
                        <p:nvPr userDrawn="1"/>
                      </p:nvSpPr>
                      <p:spPr bwMode="hidden">
                        <a:xfrm rot="1678521" flipH="1" flipV="1">
                          <a:off x="-400" y="1259"/>
                          <a:ext cx="2334" cy="1165"/>
                        </a:xfrm>
                        <a:prstGeom prst="line">
                          <a:avLst/>
                        </a:prstGeom>
                        <a:noFill/>
                        <a:ln w="9525">
                          <a:solidFill>
                            <a:schemeClr val="accent2"/>
                          </a:solidFill>
                          <a:round/>
                          <a:headEnd/>
                          <a:tailEnd/>
                        </a:ln>
                        <a:effectLst/>
                      </p:spPr>
                      <p:txBody>
                        <a:bodyPr/>
                        <a:lstStyle/>
                        <a:p>
                          <a:pPr>
                            <a:defRPr/>
                          </a:pPr>
                          <a:endParaRPr lang="en-US"/>
                        </a:p>
                      </p:txBody>
                    </p:sp>
                    <p:sp>
                      <p:nvSpPr>
                        <p:cNvPr id="48" name="Line 20">
                          <a:extLst>
                            <a:ext uri="{FF2B5EF4-FFF2-40B4-BE49-F238E27FC236}">
                              <a16:creationId xmlns:a16="http://schemas.microsoft.com/office/drawing/2014/main" id="{04900D17-DB1E-43DF-A3EC-6F279E675E8F}"/>
                            </a:ext>
                          </a:extLst>
                        </p:cNvPr>
                        <p:cNvSpPr>
                          <a:spLocks noChangeShapeType="1"/>
                        </p:cNvSpPr>
                        <p:nvPr userDrawn="1"/>
                      </p:nvSpPr>
                      <p:spPr bwMode="hidden">
                        <a:xfrm rot="1678521" flipH="1" flipV="1">
                          <a:off x="179" y="872"/>
                          <a:ext cx="1891" cy="1681"/>
                        </a:xfrm>
                        <a:prstGeom prst="line">
                          <a:avLst/>
                        </a:prstGeom>
                        <a:noFill/>
                        <a:ln w="9525">
                          <a:solidFill>
                            <a:schemeClr val="accent2"/>
                          </a:solidFill>
                          <a:round/>
                          <a:headEnd/>
                          <a:tailEnd/>
                        </a:ln>
                        <a:effectLst/>
                      </p:spPr>
                      <p:txBody>
                        <a:bodyPr/>
                        <a:lstStyle/>
                        <a:p>
                          <a:pPr>
                            <a:defRPr/>
                          </a:pPr>
                          <a:endParaRPr lang="en-US"/>
                        </a:p>
                      </p:txBody>
                    </p:sp>
                    <p:sp>
                      <p:nvSpPr>
                        <p:cNvPr id="49" name="Line 21">
                          <a:extLst>
                            <a:ext uri="{FF2B5EF4-FFF2-40B4-BE49-F238E27FC236}">
                              <a16:creationId xmlns:a16="http://schemas.microsoft.com/office/drawing/2014/main" id="{84F0EC3A-D519-42C7-B2A8-86147C93EB05}"/>
                            </a:ext>
                          </a:extLst>
                        </p:cNvPr>
                        <p:cNvSpPr>
                          <a:spLocks noChangeShapeType="1"/>
                        </p:cNvSpPr>
                        <p:nvPr userDrawn="1"/>
                      </p:nvSpPr>
                      <p:spPr bwMode="hidden">
                        <a:xfrm rot="1678521" flipH="1" flipV="1">
                          <a:off x="-150" y="2329"/>
                          <a:ext cx="1806" cy="194"/>
                        </a:xfrm>
                        <a:prstGeom prst="line">
                          <a:avLst/>
                        </a:prstGeom>
                        <a:noFill/>
                        <a:ln w="9525">
                          <a:solidFill>
                            <a:schemeClr val="accent2"/>
                          </a:solidFill>
                          <a:round/>
                          <a:headEnd/>
                          <a:tailEnd/>
                        </a:ln>
                        <a:effectLst/>
                      </p:spPr>
                      <p:txBody>
                        <a:bodyPr/>
                        <a:lstStyle/>
                        <a:p>
                          <a:pPr>
                            <a:defRPr/>
                          </a:pPr>
                          <a:endParaRPr lang="en-US"/>
                        </a:p>
                      </p:txBody>
                    </p:sp>
                    <p:sp>
                      <p:nvSpPr>
                        <p:cNvPr id="50" name="Line 22">
                          <a:extLst>
                            <a:ext uri="{FF2B5EF4-FFF2-40B4-BE49-F238E27FC236}">
                              <a16:creationId xmlns:a16="http://schemas.microsoft.com/office/drawing/2014/main" id="{BE322293-1AC5-48D8-B9A8-A4768A322A04}"/>
                            </a:ext>
                          </a:extLst>
                        </p:cNvPr>
                        <p:cNvSpPr>
                          <a:spLocks noChangeShapeType="1"/>
                        </p:cNvSpPr>
                        <p:nvPr userDrawn="1"/>
                      </p:nvSpPr>
                      <p:spPr bwMode="hidden">
                        <a:xfrm rot="1678521" flipH="1" flipV="1">
                          <a:off x="-109" y="2514"/>
                          <a:ext cx="1720" cy="30"/>
                        </a:xfrm>
                        <a:prstGeom prst="line">
                          <a:avLst/>
                        </a:prstGeom>
                        <a:noFill/>
                        <a:ln w="9525">
                          <a:solidFill>
                            <a:schemeClr val="accent2"/>
                          </a:solidFill>
                          <a:round/>
                          <a:headEnd/>
                          <a:tailEnd/>
                        </a:ln>
                        <a:effectLst/>
                      </p:spPr>
                      <p:txBody>
                        <a:bodyPr/>
                        <a:lstStyle/>
                        <a:p>
                          <a:pPr>
                            <a:defRPr/>
                          </a:pPr>
                          <a:endParaRPr lang="en-US"/>
                        </a:p>
                      </p:txBody>
                    </p:sp>
                    <p:sp>
                      <p:nvSpPr>
                        <p:cNvPr id="51" name="Line 23">
                          <a:extLst>
                            <a:ext uri="{FF2B5EF4-FFF2-40B4-BE49-F238E27FC236}">
                              <a16:creationId xmlns:a16="http://schemas.microsoft.com/office/drawing/2014/main" id="{73C1C080-F53B-490B-8D89-071C9313BB20}"/>
                            </a:ext>
                          </a:extLst>
                        </p:cNvPr>
                        <p:cNvSpPr>
                          <a:spLocks noChangeShapeType="1"/>
                        </p:cNvSpPr>
                        <p:nvPr userDrawn="1"/>
                      </p:nvSpPr>
                      <p:spPr bwMode="hidden">
                        <a:xfrm rot="1678521" flipH="1">
                          <a:off x="545" y="2785"/>
                          <a:ext cx="849" cy="802"/>
                        </a:xfrm>
                        <a:prstGeom prst="line">
                          <a:avLst/>
                        </a:prstGeom>
                        <a:noFill/>
                        <a:ln w="9525">
                          <a:solidFill>
                            <a:schemeClr val="accent2"/>
                          </a:solidFill>
                          <a:round/>
                          <a:headEnd/>
                          <a:tailEnd/>
                        </a:ln>
                        <a:effectLst/>
                      </p:spPr>
                      <p:txBody>
                        <a:bodyPr/>
                        <a:lstStyle/>
                        <a:p>
                          <a:pPr>
                            <a:defRPr/>
                          </a:pPr>
                          <a:endParaRPr lang="en-US"/>
                        </a:p>
                      </p:txBody>
                    </p:sp>
                    <p:sp>
                      <p:nvSpPr>
                        <p:cNvPr id="52" name="Line 24">
                          <a:extLst>
                            <a:ext uri="{FF2B5EF4-FFF2-40B4-BE49-F238E27FC236}">
                              <a16:creationId xmlns:a16="http://schemas.microsoft.com/office/drawing/2014/main" id="{3E6777EF-D80C-405E-B0F2-3BC13531E475}"/>
                            </a:ext>
                          </a:extLst>
                        </p:cNvPr>
                        <p:cNvSpPr>
                          <a:spLocks noChangeShapeType="1"/>
                        </p:cNvSpPr>
                        <p:nvPr userDrawn="1"/>
                      </p:nvSpPr>
                      <p:spPr bwMode="hidden">
                        <a:xfrm rot="1678521" flipH="1">
                          <a:off x="168" y="2669"/>
                          <a:ext cx="1295" cy="560"/>
                        </a:xfrm>
                        <a:prstGeom prst="line">
                          <a:avLst/>
                        </a:prstGeom>
                        <a:noFill/>
                        <a:ln w="9525">
                          <a:solidFill>
                            <a:schemeClr val="accent2"/>
                          </a:solidFill>
                          <a:round/>
                          <a:headEnd/>
                          <a:tailEnd/>
                        </a:ln>
                        <a:effectLst/>
                      </p:spPr>
                      <p:txBody>
                        <a:bodyPr/>
                        <a:lstStyle/>
                        <a:p>
                          <a:pPr>
                            <a:defRPr/>
                          </a:pPr>
                          <a:endParaRPr lang="en-US"/>
                        </a:p>
                      </p:txBody>
                    </p:sp>
                    <p:sp>
                      <p:nvSpPr>
                        <p:cNvPr id="53" name="Line 25">
                          <a:extLst>
                            <a:ext uri="{FF2B5EF4-FFF2-40B4-BE49-F238E27FC236}">
                              <a16:creationId xmlns:a16="http://schemas.microsoft.com/office/drawing/2014/main" id="{099C8D69-0905-4A49-82E5-4F45962E49EB}"/>
                            </a:ext>
                          </a:extLst>
                        </p:cNvPr>
                        <p:cNvSpPr>
                          <a:spLocks noChangeShapeType="1"/>
                        </p:cNvSpPr>
                        <p:nvPr userDrawn="1"/>
                      </p:nvSpPr>
                      <p:spPr bwMode="hidden">
                        <a:xfrm rot="1678521" flipH="1">
                          <a:off x="-34" y="2588"/>
                          <a:ext cx="1576" cy="245"/>
                        </a:xfrm>
                        <a:prstGeom prst="line">
                          <a:avLst/>
                        </a:prstGeom>
                        <a:noFill/>
                        <a:ln w="9525">
                          <a:solidFill>
                            <a:schemeClr val="accent2"/>
                          </a:solidFill>
                          <a:round/>
                          <a:headEnd/>
                          <a:tailEnd/>
                        </a:ln>
                        <a:effectLst/>
                      </p:spPr>
                      <p:txBody>
                        <a:bodyPr/>
                        <a:lstStyle/>
                        <a:p>
                          <a:pPr>
                            <a:defRPr/>
                          </a:pPr>
                          <a:endParaRPr lang="en-US"/>
                        </a:p>
                      </p:txBody>
                    </p:sp>
                    <p:sp>
                      <p:nvSpPr>
                        <p:cNvPr id="54" name="Line 26">
                          <a:extLst>
                            <a:ext uri="{FF2B5EF4-FFF2-40B4-BE49-F238E27FC236}">
                              <a16:creationId xmlns:a16="http://schemas.microsoft.com/office/drawing/2014/main" id="{B579BD29-DCC0-457E-99B3-FC40C485061F}"/>
                            </a:ext>
                          </a:extLst>
                        </p:cNvPr>
                        <p:cNvSpPr>
                          <a:spLocks noChangeShapeType="1"/>
                        </p:cNvSpPr>
                        <p:nvPr userDrawn="1"/>
                      </p:nvSpPr>
                      <p:spPr bwMode="hidden">
                        <a:xfrm rot="1678521" flipH="1">
                          <a:off x="1201" y="2985"/>
                          <a:ext cx="141" cy="1041"/>
                        </a:xfrm>
                        <a:prstGeom prst="line">
                          <a:avLst/>
                        </a:prstGeom>
                        <a:noFill/>
                        <a:ln w="9525">
                          <a:solidFill>
                            <a:schemeClr val="accent2"/>
                          </a:solidFill>
                          <a:round/>
                          <a:headEnd/>
                          <a:tailEnd/>
                        </a:ln>
                        <a:effectLst/>
                      </p:spPr>
                      <p:txBody>
                        <a:bodyPr/>
                        <a:lstStyle/>
                        <a:p>
                          <a:pPr>
                            <a:defRPr/>
                          </a:pPr>
                          <a:endParaRPr lang="en-US"/>
                        </a:p>
                      </p:txBody>
                    </p:sp>
                    <p:sp>
                      <p:nvSpPr>
                        <p:cNvPr id="55" name="Line 27">
                          <a:extLst>
                            <a:ext uri="{FF2B5EF4-FFF2-40B4-BE49-F238E27FC236}">
                              <a16:creationId xmlns:a16="http://schemas.microsoft.com/office/drawing/2014/main" id="{723713DC-D94E-4064-A039-26F0189D379D}"/>
                            </a:ext>
                          </a:extLst>
                        </p:cNvPr>
                        <p:cNvSpPr>
                          <a:spLocks noChangeShapeType="1"/>
                        </p:cNvSpPr>
                        <p:nvPr userDrawn="1"/>
                      </p:nvSpPr>
                      <p:spPr bwMode="hidden">
                        <a:xfrm rot="1678521" flipH="1">
                          <a:off x="1292" y="3013"/>
                          <a:ext cx="47" cy="1058"/>
                        </a:xfrm>
                        <a:prstGeom prst="line">
                          <a:avLst/>
                        </a:prstGeom>
                        <a:noFill/>
                        <a:ln w="9525">
                          <a:solidFill>
                            <a:schemeClr val="accent2"/>
                          </a:solidFill>
                          <a:round/>
                          <a:headEnd/>
                          <a:tailEnd/>
                        </a:ln>
                        <a:effectLst/>
                      </p:spPr>
                      <p:txBody>
                        <a:bodyPr/>
                        <a:lstStyle/>
                        <a:p>
                          <a:pPr>
                            <a:defRPr/>
                          </a:pPr>
                          <a:endParaRPr lang="en-US"/>
                        </a:p>
                      </p:txBody>
                    </p:sp>
                    <p:sp>
                      <p:nvSpPr>
                        <p:cNvPr id="56" name="Line 28">
                          <a:extLst>
                            <a:ext uri="{FF2B5EF4-FFF2-40B4-BE49-F238E27FC236}">
                              <a16:creationId xmlns:a16="http://schemas.microsoft.com/office/drawing/2014/main" id="{631209C2-22FB-420B-8DCD-4C0EF94FDEA8}"/>
                            </a:ext>
                          </a:extLst>
                        </p:cNvPr>
                        <p:cNvSpPr>
                          <a:spLocks noChangeShapeType="1"/>
                        </p:cNvSpPr>
                        <p:nvPr userDrawn="1"/>
                      </p:nvSpPr>
                      <p:spPr bwMode="hidden">
                        <a:xfrm rot="1678521">
                          <a:off x="1331" y="3034"/>
                          <a:ext cx="47" cy="1081"/>
                        </a:xfrm>
                        <a:prstGeom prst="line">
                          <a:avLst/>
                        </a:prstGeom>
                        <a:noFill/>
                        <a:ln w="9525">
                          <a:solidFill>
                            <a:schemeClr val="accent2"/>
                          </a:solidFill>
                          <a:round/>
                          <a:headEnd/>
                          <a:tailEnd/>
                        </a:ln>
                        <a:effectLst/>
                      </p:spPr>
                      <p:txBody>
                        <a:bodyPr/>
                        <a:lstStyle/>
                        <a:p>
                          <a:pPr>
                            <a:defRPr/>
                          </a:pPr>
                          <a:endParaRPr lang="en-US"/>
                        </a:p>
                      </p:txBody>
                    </p:sp>
                    <p:sp>
                      <p:nvSpPr>
                        <p:cNvPr id="57" name="Line 29">
                          <a:extLst>
                            <a:ext uri="{FF2B5EF4-FFF2-40B4-BE49-F238E27FC236}">
                              <a16:creationId xmlns:a16="http://schemas.microsoft.com/office/drawing/2014/main" id="{8F773C18-82F5-427B-A6F0-AA61DEB20116}"/>
                            </a:ext>
                          </a:extLst>
                        </p:cNvPr>
                        <p:cNvSpPr>
                          <a:spLocks noChangeShapeType="1"/>
                        </p:cNvSpPr>
                        <p:nvPr userDrawn="1"/>
                      </p:nvSpPr>
                      <p:spPr bwMode="hidden">
                        <a:xfrm rot="1678521">
                          <a:off x="1325" y="3059"/>
                          <a:ext cx="145" cy="1101"/>
                        </a:xfrm>
                        <a:prstGeom prst="line">
                          <a:avLst/>
                        </a:prstGeom>
                        <a:noFill/>
                        <a:ln w="9525">
                          <a:solidFill>
                            <a:schemeClr val="accent2"/>
                          </a:solidFill>
                          <a:round/>
                          <a:headEnd/>
                          <a:tailEnd/>
                        </a:ln>
                        <a:effectLst/>
                      </p:spPr>
                      <p:txBody>
                        <a:bodyPr/>
                        <a:lstStyle/>
                        <a:p>
                          <a:pPr>
                            <a:defRPr/>
                          </a:pPr>
                          <a:endParaRPr lang="en-US"/>
                        </a:p>
                      </p:txBody>
                    </p:sp>
                    <p:sp>
                      <p:nvSpPr>
                        <p:cNvPr id="58" name="Line 30">
                          <a:extLst>
                            <a:ext uri="{FF2B5EF4-FFF2-40B4-BE49-F238E27FC236}">
                              <a16:creationId xmlns:a16="http://schemas.microsoft.com/office/drawing/2014/main" id="{24A5EB16-1A72-495F-BE55-979D28553A86}"/>
                            </a:ext>
                          </a:extLst>
                        </p:cNvPr>
                        <p:cNvSpPr>
                          <a:spLocks noChangeShapeType="1"/>
                        </p:cNvSpPr>
                        <p:nvPr userDrawn="1"/>
                      </p:nvSpPr>
                      <p:spPr bwMode="hidden">
                        <a:xfrm rot="1678521">
                          <a:off x="1320" y="3090"/>
                          <a:ext cx="255" cy="1124"/>
                        </a:xfrm>
                        <a:prstGeom prst="line">
                          <a:avLst/>
                        </a:prstGeom>
                        <a:noFill/>
                        <a:ln w="9525">
                          <a:solidFill>
                            <a:schemeClr val="accent2"/>
                          </a:solidFill>
                          <a:round/>
                          <a:headEnd/>
                          <a:tailEnd/>
                        </a:ln>
                        <a:effectLst/>
                      </p:spPr>
                      <p:txBody>
                        <a:bodyPr/>
                        <a:lstStyle/>
                        <a:p>
                          <a:pPr>
                            <a:defRPr/>
                          </a:pPr>
                          <a:endParaRPr lang="en-US"/>
                        </a:p>
                      </p:txBody>
                    </p:sp>
                    <p:sp>
                      <p:nvSpPr>
                        <p:cNvPr id="59" name="Line 31">
                          <a:extLst>
                            <a:ext uri="{FF2B5EF4-FFF2-40B4-BE49-F238E27FC236}">
                              <a16:creationId xmlns:a16="http://schemas.microsoft.com/office/drawing/2014/main" id="{CE1B1358-728A-4E7F-BCFF-2E0F0D20F180}"/>
                            </a:ext>
                          </a:extLst>
                        </p:cNvPr>
                        <p:cNvSpPr>
                          <a:spLocks noChangeShapeType="1"/>
                        </p:cNvSpPr>
                        <p:nvPr userDrawn="1"/>
                      </p:nvSpPr>
                      <p:spPr bwMode="hidden">
                        <a:xfrm rot="1678521">
                          <a:off x="1314" y="3117"/>
                          <a:ext cx="365" cy="1143"/>
                        </a:xfrm>
                        <a:prstGeom prst="line">
                          <a:avLst/>
                        </a:prstGeom>
                        <a:noFill/>
                        <a:ln w="9525">
                          <a:solidFill>
                            <a:schemeClr val="accent2"/>
                          </a:solidFill>
                          <a:round/>
                          <a:headEnd/>
                          <a:tailEnd/>
                        </a:ln>
                        <a:effectLst/>
                      </p:spPr>
                      <p:txBody>
                        <a:bodyPr/>
                        <a:lstStyle/>
                        <a:p>
                          <a:pPr>
                            <a:defRPr/>
                          </a:pPr>
                          <a:endParaRPr lang="en-US"/>
                        </a:p>
                      </p:txBody>
                    </p:sp>
                    <p:sp>
                      <p:nvSpPr>
                        <p:cNvPr id="60" name="Line 32">
                          <a:extLst>
                            <a:ext uri="{FF2B5EF4-FFF2-40B4-BE49-F238E27FC236}">
                              <a16:creationId xmlns:a16="http://schemas.microsoft.com/office/drawing/2014/main" id="{D80E5BCE-BAD4-46CE-86F4-C5FA9215C48E}"/>
                            </a:ext>
                          </a:extLst>
                        </p:cNvPr>
                        <p:cNvSpPr>
                          <a:spLocks noChangeShapeType="1"/>
                        </p:cNvSpPr>
                        <p:nvPr userDrawn="1"/>
                      </p:nvSpPr>
                      <p:spPr bwMode="hidden">
                        <a:xfrm rot="1678521">
                          <a:off x="1337" y="3181"/>
                          <a:ext cx="567" cy="1073"/>
                        </a:xfrm>
                        <a:prstGeom prst="line">
                          <a:avLst/>
                        </a:prstGeom>
                        <a:noFill/>
                        <a:ln w="9525">
                          <a:solidFill>
                            <a:schemeClr val="accent2"/>
                          </a:solidFill>
                          <a:round/>
                          <a:headEnd/>
                          <a:tailEnd/>
                        </a:ln>
                        <a:effectLst/>
                      </p:spPr>
                      <p:txBody>
                        <a:bodyPr/>
                        <a:lstStyle/>
                        <a:p>
                          <a:pPr>
                            <a:defRPr/>
                          </a:pPr>
                          <a:endParaRPr lang="en-US"/>
                        </a:p>
                      </p:txBody>
                    </p:sp>
                    <p:sp>
                      <p:nvSpPr>
                        <p:cNvPr id="61" name="Line 33">
                          <a:extLst>
                            <a:ext uri="{FF2B5EF4-FFF2-40B4-BE49-F238E27FC236}">
                              <a16:creationId xmlns:a16="http://schemas.microsoft.com/office/drawing/2014/main" id="{BA9B4E01-D242-4C1E-A095-6A10AD04B64D}"/>
                            </a:ext>
                          </a:extLst>
                        </p:cNvPr>
                        <p:cNvSpPr>
                          <a:spLocks noChangeShapeType="1"/>
                        </p:cNvSpPr>
                        <p:nvPr userDrawn="1"/>
                      </p:nvSpPr>
                      <p:spPr bwMode="hidden">
                        <a:xfrm rot="1678521">
                          <a:off x="1354" y="3209"/>
                          <a:ext cx="663" cy="1019"/>
                        </a:xfrm>
                        <a:prstGeom prst="line">
                          <a:avLst/>
                        </a:prstGeom>
                        <a:noFill/>
                        <a:ln w="9525">
                          <a:solidFill>
                            <a:schemeClr val="accent2"/>
                          </a:solidFill>
                          <a:round/>
                          <a:headEnd/>
                          <a:tailEnd/>
                        </a:ln>
                        <a:effectLst/>
                      </p:spPr>
                      <p:txBody>
                        <a:bodyPr/>
                        <a:lstStyle/>
                        <a:p>
                          <a:pPr>
                            <a:defRPr/>
                          </a:pPr>
                          <a:endParaRPr lang="en-US"/>
                        </a:p>
                      </p:txBody>
                    </p:sp>
                    <p:sp>
                      <p:nvSpPr>
                        <p:cNvPr id="62" name="Line 34">
                          <a:extLst>
                            <a:ext uri="{FF2B5EF4-FFF2-40B4-BE49-F238E27FC236}">
                              <a16:creationId xmlns:a16="http://schemas.microsoft.com/office/drawing/2014/main" id="{BFF1A8E2-1473-4D76-B139-22CF8ED36C3B}"/>
                            </a:ext>
                          </a:extLst>
                        </p:cNvPr>
                        <p:cNvSpPr>
                          <a:spLocks noChangeShapeType="1"/>
                        </p:cNvSpPr>
                        <p:nvPr userDrawn="1"/>
                      </p:nvSpPr>
                      <p:spPr bwMode="hidden">
                        <a:xfrm rot="1678521">
                          <a:off x="1375" y="3238"/>
                          <a:ext cx="745" cy="957"/>
                        </a:xfrm>
                        <a:prstGeom prst="line">
                          <a:avLst/>
                        </a:prstGeom>
                        <a:noFill/>
                        <a:ln w="9525">
                          <a:solidFill>
                            <a:schemeClr val="accent2"/>
                          </a:solidFill>
                          <a:round/>
                          <a:headEnd/>
                          <a:tailEnd/>
                        </a:ln>
                        <a:effectLst/>
                      </p:spPr>
                      <p:txBody>
                        <a:bodyPr/>
                        <a:lstStyle/>
                        <a:p>
                          <a:pPr>
                            <a:defRPr/>
                          </a:pPr>
                          <a:endParaRPr lang="en-US"/>
                        </a:p>
                      </p:txBody>
                    </p:sp>
                    <p:sp>
                      <p:nvSpPr>
                        <p:cNvPr id="63" name="Line 35">
                          <a:extLst>
                            <a:ext uri="{FF2B5EF4-FFF2-40B4-BE49-F238E27FC236}">
                              <a16:creationId xmlns:a16="http://schemas.microsoft.com/office/drawing/2014/main" id="{2F4AB94C-3324-4847-AE7A-C931CF512D92}"/>
                            </a:ext>
                          </a:extLst>
                        </p:cNvPr>
                        <p:cNvSpPr>
                          <a:spLocks noChangeShapeType="1"/>
                        </p:cNvSpPr>
                        <p:nvPr userDrawn="1"/>
                      </p:nvSpPr>
                      <p:spPr bwMode="hidden">
                        <a:xfrm rot="1678521">
                          <a:off x="1393" y="3266"/>
                          <a:ext cx="849" cy="909"/>
                        </a:xfrm>
                        <a:prstGeom prst="line">
                          <a:avLst/>
                        </a:prstGeom>
                        <a:noFill/>
                        <a:ln w="9525">
                          <a:solidFill>
                            <a:schemeClr val="accent2"/>
                          </a:solidFill>
                          <a:round/>
                          <a:headEnd/>
                          <a:tailEnd/>
                        </a:ln>
                        <a:effectLst/>
                      </p:spPr>
                      <p:txBody>
                        <a:bodyPr/>
                        <a:lstStyle/>
                        <a:p>
                          <a:pPr>
                            <a:defRPr/>
                          </a:pPr>
                          <a:endParaRPr lang="en-US"/>
                        </a:p>
                      </p:txBody>
                    </p:sp>
                    <p:sp>
                      <p:nvSpPr>
                        <p:cNvPr id="64" name="Line 36">
                          <a:extLst>
                            <a:ext uri="{FF2B5EF4-FFF2-40B4-BE49-F238E27FC236}">
                              <a16:creationId xmlns:a16="http://schemas.microsoft.com/office/drawing/2014/main" id="{B52315D2-8B4E-47C1-8E06-990248A75460}"/>
                            </a:ext>
                          </a:extLst>
                        </p:cNvPr>
                        <p:cNvSpPr>
                          <a:spLocks noChangeShapeType="1"/>
                        </p:cNvSpPr>
                        <p:nvPr userDrawn="1"/>
                      </p:nvSpPr>
                      <p:spPr bwMode="hidden">
                        <a:xfrm rot="1678521">
                          <a:off x="1412" y="3293"/>
                          <a:ext cx="950" cy="856"/>
                        </a:xfrm>
                        <a:prstGeom prst="line">
                          <a:avLst/>
                        </a:prstGeom>
                        <a:noFill/>
                        <a:ln w="9525">
                          <a:solidFill>
                            <a:schemeClr val="accent2"/>
                          </a:solidFill>
                          <a:round/>
                          <a:headEnd/>
                          <a:tailEnd/>
                        </a:ln>
                        <a:effectLst/>
                      </p:spPr>
                      <p:txBody>
                        <a:bodyPr/>
                        <a:lstStyle/>
                        <a:p>
                          <a:pPr>
                            <a:defRPr/>
                          </a:pPr>
                          <a:endParaRPr lang="en-US"/>
                        </a:p>
                      </p:txBody>
                    </p:sp>
                    <p:sp>
                      <p:nvSpPr>
                        <p:cNvPr id="65" name="Line 37">
                          <a:extLst>
                            <a:ext uri="{FF2B5EF4-FFF2-40B4-BE49-F238E27FC236}">
                              <a16:creationId xmlns:a16="http://schemas.microsoft.com/office/drawing/2014/main" id="{454CFF61-4217-4778-83D3-7183F628CE04}"/>
                            </a:ext>
                          </a:extLst>
                        </p:cNvPr>
                        <p:cNvSpPr>
                          <a:spLocks noChangeShapeType="1"/>
                        </p:cNvSpPr>
                        <p:nvPr userDrawn="1"/>
                      </p:nvSpPr>
                      <p:spPr bwMode="hidden">
                        <a:xfrm rot="1678521">
                          <a:off x="1429" y="3321"/>
                          <a:ext cx="1056" cy="788"/>
                        </a:xfrm>
                        <a:prstGeom prst="line">
                          <a:avLst/>
                        </a:prstGeom>
                        <a:noFill/>
                        <a:ln w="9525">
                          <a:solidFill>
                            <a:schemeClr val="accent2"/>
                          </a:solidFill>
                          <a:round/>
                          <a:headEnd/>
                          <a:tailEnd/>
                        </a:ln>
                        <a:effectLst/>
                      </p:spPr>
                      <p:txBody>
                        <a:bodyPr/>
                        <a:lstStyle/>
                        <a:p>
                          <a:pPr>
                            <a:defRPr/>
                          </a:pPr>
                          <a:endParaRPr lang="en-US"/>
                        </a:p>
                      </p:txBody>
                    </p:sp>
                    <p:sp>
                      <p:nvSpPr>
                        <p:cNvPr id="66" name="Line 38">
                          <a:extLst>
                            <a:ext uri="{FF2B5EF4-FFF2-40B4-BE49-F238E27FC236}">
                              <a16:creationId xmlns:a16="http://schemas.microsoft.com/office/drawing/2014/main" id="{D2517EE7-A34C-4B3F-B03D-AC39C3B06B9F}"/>
                            </a:ext>
                          </a:extLst>
                        </p:cNvPr>
                        <p:cNvSpPr>
                          <a:spLocks noChangeShapeType="1"/>
                        </p:cNvSpPr>
                        <p:nvPr userDrawn="1"/>
                      </p:nvSpPr>
                      <p:spPr bwMode="hidden">
                        <a:xfrm rot="1678521">
                          <a:off x="1452" y="3356"/>
                          <a:ext cx="1173" cy="727"/>
                        </a:xfrm>
                        <a:prstGeom prst="line">
                          <a:avLst/>
                        </a:prstGeom>
                        <a:noFill/>
                        <a:ln w="9525">
                          <a:solidFill>
                            <a:schemeClr val="accent2"/>
                          </a:solidFill>
                          <a:round/>
                          <a:headEnd/>
                          <a:tailEnd/>
                        </a:ln>
                        <a:effectLst/>
                      </p:spPr>
                      <p:txBody>
                        <a:bodyPr/>
                        <a:lstStyle/>
                        <a:p>
                          <a:pPr>
                            <a:defRPr/>
                          </a:pPr>
                          <a:endParaRPr lang="en-US"/>
                        </a:p>
                      </p:txBody>
                    </p:sp>
                    <p:sp>
                      <p:nvSpPr>
                        <p:cNvPr id="67" name="Line 39">
                          <a:extLst>
                            <a:ext uri="{FF2B5EF4-FFF2-40B4-BE49-F238E27FC236}">
                              <a16:creationId xmlns:a16="http://schemas.microsoft.com/office/drawing/2014/main" id="{E23545EF-E4EF-4CD8-93A8-A824BBC2246E}"/>
                            </a:ext>
                          </a:extLst>
                        </p:cNvPr>
                        <p:cNvSpPr>
                          <a:spLocks noChangeShapeType="1"/>
                        </p:cNvSpPr>
                        <p:nvPr userDrawn="1"/>
                      </p:nvSpPr>
                      <p:spPr bwMode="hidden">
                        <a:xfrm rot="1678521">
                          <a:off x="1469" y="3388"/>
                          <a:ext cx="1315" cy="665"/>
                        </a:xfrm>
                        <a:prstGeom prst="line">
                          <a:avLst/>
                        </a:prstGeom>
                        <a:noFill/>
                        <a:ln w="9525">
                          <a:solidFill>
                            <a:schemeClr val="accent2"/>
                          </a:solidFill>
                          <a:round/>
                          <a:headEnd/>
                          <a:tailEnd/>
                        </a:ln>
                        <a:effectLst/>
                      </p:spPr>
                      <p:txBody>
                        <a:bodyPr/>
                        <a:lstStyle/>
                        <a:p>
                          <a:pPr>
                            <a:defRPr/>
                          </a:pPr>
                          <a:endParaRPr lang="en-US"/>
                        </a:p>
                      </p:txBody>
                    </p:sp>
                    <p:sp>
                      <p:nvSpPr>
                        <p:cNvPr id="68" name="Line 40">
                          <a:extLst>
                            <a:ext uri="{FF2B5EF4-FFF2-40B4-BE49-F238E27FC236}">
                              <a16:creationId xmlns:a16="http://schemas.microsoft.com/office/drawing/2014/main" id="{2021C402-DAD7-4953-8CAC-6FA639FD2224}"/>
                            </a:ext>
                          </a:extLst>
                        </p:cNvPr>
                        <p:cNvSpPr>
                          <a:spLocks noChangeShapeType="1"/>
                        </p:cNvSpPr>
                        <p:nvPr userDrawn="1"/>
                      </p:nvSpPr>
                      <p:spPr bwMode="hidden">
                        <a:xfrm rot="1678521">
                          <a:off x="1493" y="3426"/>
                          <a:ext cx="1469" cy="585"/>
                        </a:xfrm>
                        <a:prstGeom prst="line">
                          <a:avLst/>
                        </a:prstGeom>
                        <a:noFill/>
                        <a:ln w="9525">
                          <a:solidFill>
                            <a:schemeClr val="accent2"/>
                          </a:solidFill>
                          <a:round/>
                          <a:headEnd/>
                          <a:tailEnd/>
                        </a:ln>
                        <a:effectLst/>
                      </p:spPr>
                      <p:txBody>
                        <a:bodyPr/>
                        <a:lstStyle/>
                        <a:p>
                          <a:pPr>
                            <a:defRPr/>
                          </a:pPr>
                          <a:endParaRPr lang="en-US"/>
                        </a:p>
                      </p:txBody>
                    </p:sp>
                    <p:sp>
                      <p:nvSpPr>
                        <p:cNvPr id="69" name="Line 41">
                          <a:extLst>
                            <a:ext uri="{FF2B5EF4-FFF2-40B4-BE49-F238E27FC236}">
                              <a16:creationId xmlns:a16="http://schemas.microsoft.com/office/drawing/2014/main" id="{32979146-581A-4BAE-8A1B-CF32DBB40085}"/>
                            </a:ext>
                          </a:extLst>
                        </p:cNvPr>
                        <p:cNvSpPr>
                          <a:spLocks noChangeShapeType="1"/>
                        </p:cNvSpPr>
                        <p:nvPr userDrawn="1"/>
                      </p:nvSpPr>
                      <p:spPr bwMode="hidden">
                        <a:xfrm rot="1678521">
                          <a:off x="1511" y="3464"/>
                          <a:ext cx="1649" cy="495"/>
                        </a:xfrm>
                        <a:prstGeom prst="line">
                          <a:avLst/>
                        </a:prstGeom>
                        <a:noFill/>
                        <a:ln w="9525">
                          <a:solidFill>
                            <a:schemeClr val="accent2"/>
                          </a:solidFill>
                          <a:round/>
                          <a:headEnd/>
                          <a:tailEnd/>
                        </a:ln>
                        <a:effectLst/>
                      </p:spPr>
                      <p:txBody>
                        <a:bodyPr/>
                        <a:lstStyle/>
                        <a:p>
                          <a:pPr>
                            <a:defRPr/>
                          </a:pPr>
                          <a:endParaRPr lang="en-US"/>
                        </a:p>
                      </p:txBody>
                    </p:sp>
                    <p:sp>
                      <p:nvSpPr>
                        <p:cNvPr id="70" name="Line 42">
                          <a:extLst>
                            <a:ext uri="{FF2B5EF4-FFF2-40B4-BE49-F238E27FC236}">
                              <a16:creationId xmlns:a16="http://schemas.microsoft.com/office/drawing/2014/main" id="{0A1CF7C8-1441-4FE0-8FA8-036A971B4AEA}"/>
                            </a:ext>
                          </a:extLst>
                        </p:cNvPr>
                        <p:cNvSpPr>
                          <a:spLocks noChangeShapeType="1"/>
                        </p:cNvSpPr>
                        <p:nvPr userDrawn="1"/>
                      </p:nvSpPr>
                      <p:spPr bwMode="hidden">
                        <a:xfrm rot="1678521">
                          <a:off x="1528" y="3518"/>
                          <a:ext cx="1885" cy="380"/>
                        </a:xfrm>
                        <a:prstGeom prst="line">
                          <a:avLst/>
                        </a:prstGeom>
                        <a:noFill/>
                        <a:ln w="9525">
                          <a:solidFill>
                            <a:schemeClr val="accent2"/>
                          </a:solidFill>
                          <a:round/>
                          <a:headEnd/>
                          <a:tailEnd/>
                        </a:ln>
                        <a:effectLst/>
                      </p:spPr>
                      <p:txBody>
                        <a:bodyPr/>
                        <a:lstStyle/>
                        <a:p>
                          <a:pPr>
                            <a:defRPr/>
                          </a:pPr>
                          <a:endParaRPr lang="en-US"/>
                        </a:p>
                      </p:txBody>
                    </p:sp>
                    <p:sp>
                      <p:nvSpPr>
                        <p:cNvPr id="71" name="Line 43">
                          <a:extLst>
                            <a:ext uri="{FF2B5EF4-FFF2-40B4-BE49-F238E27FC236}">
                              <a16:creationId xmlns:a16="http://schemas.microsoft.com/office/drawing/2014/main" id="{CF93EB1A-E66E-4E51-BE55-724BB906EAEB}"/>
                            </a:ext>
                          </a:extLst>
                        </p:cNvPr>
                        <p:cNvSpPr>
                          <a:spLocks noChangeShapeType="1"/>
                        </p:cNvSpPr>
                        <p:nvPr userDrawn="1"/>
                      </p:nvSpPr>
                      <p:spPr bwMode="hidden">
                        <a:xfrm rot="1678521">
                          <a:off x="1552" y="3586"/>
                          <a:ext cx="2168" cy="240"/>
                        </a:xfrm>
                        <a:prstGeom prst="line">
                          <a:avLst/>
                        </a:prstGeom>
                        <a:noFill/>
                        <a:ln w="9525">
                          <a:solidFill>
                            <a:schemeClr val="accent2"/>
                          </a:solidFill>
                          <a:round/>
                          <a:headEnd/>
                          <a:tailEnd/>
                        </a:ln>
                        <a:effectLst/>
                      </p:spPr>
                      <p:txBody>
                        <a:bodyPr/>
                        <a:lstStyle/>
                        <a:p>
                          <a:pPr>
                            <a:defRPr/>
                          </a:pPr>
                          <a:endParaRPr lang="en-US"/>
                        </a:p>
                      </p:txBody>
                    </p:sp>
                    <p:sp>
                      <p:nvSpPr>
                        <p:cNvPr id="72" name="Line 44">
                          <a:extLst>
                            <a:ext uri="{FF2B5EF4-FFF2-40B4-BE49-F238E27FC236}">
                              <a16:creationId xmlns:a16="http://schemas.microsoft.com/office/drawing/2014/main" id="{30650B44-51DA-4D97-B4B2-72B977336CDE}"/>
                            </a:ext>
                          </a:extLst>
                        </p:cNvPr>
                        <p:cNvSpPr>
                          <a:spLocks noChangeShapeType="1"/>
                        </p:cNvSpPr>
                        <p:nvPr userDrawn="1"/>
                      </p:nvSpPr>
                      <p:spPr bwMode="hidden">
                        <a:xfrm rot="1678521">
                          <a:off x="1577" y="3670"/>
                          <a:ext cx="2528" cy="60"/>
                        </a:xfrm>
                        <a:prstGeom prst="line">
                          <a:avLst/>
                        </a:prstGeom>
                        <a:noFill/>
                        <a:ln w="9525">
                          <a:solidFill>
                            <a:schemeClr val="accent2"/>
                          </a:solidFill>
                          <a:round/>
                          <a:headEnd/>
                          <a:tailEnd/>
                        </a:ln>
                        <a:effectLst/>
                      </p:spPr>
                      <p:txBody>
                        <a:bodyPr/>
                        <a:lstStyle/>
                        <a:p>
                          <a:pPr>
                            <a:defRPr/>
                          </a:pPr>
                          <a:endParaRPr lang="en-US"/>
                        </a:p>
                      </p:txBody>
                    </p:sp>
                    <p:sp>
                      <p:nvSpPr>
                        <p:cNvPr id="73" name="Line 45">
                          <a:extLst>
                            <a:ext uri="{FF2B5EF4-FFF2-40B4-BE49-F238E27FC236}">
                              <a16:creationId xmlns:a16="http://schemas.microsoft.com/office/drawing/2014/main" id="{E2C13877-309F-44B6-9832-52EDF22A85A6}"/>
                            </a:ext>
                          </a:extLst>
                        </p:cNvPr>
                        <p:cNvSpPr>
                          <a:spLocks noChangeShapeType="1"/>
                        </p:cNvSpPr>
                        <p:nvPr userDrawn="1"/>
                      </p:nvSpPr>
                      <p:spPr bwMode="hidden">
                        <a:xfrm rot="1678521" flipV="1">
                          <a:off x="1621" y="3545"/>
                          <a:ext cx="2730" cy="176"/>
                        </a:xfrm>
                        <a:prstGeom prst="line">
                          <a:avLst/>
                        </a:prstGeom>
                        <a:noFill/>
                        <a:ln w="9525">
                          <a:solidFill>
                            <a:schemeClr val="accent2"/>
                          </a:solidFill>
                          <a:round/>
                          <a:headEnd/>
                          <a:tailEnd/>
                        </a:ln>
                        <a:effectLst/>
                      </p:spPr>
                      <p:txBody>
                        <a:bodyPr/>
                        <a:lstStyle/>
                        <a:p>
                          <a:pPr>
                            <a:defRPr/>
                          </a:pPr>
                          <a:endParaRPr lang="en-US"/>
                        </a:p>
                      </p:txBody>
                    </p:sp>
                    <p:sp>
                      <p:nvSpPr>
                        <p:cNvPr id="74" name="Line 46">
                          <a:extLst>
                            <a:ext uri="{FF2B5EF4-FFF2-40B4-BE49-F238E27FC236}">
                              <a16:creationId xmlns:a16="http://schemas.microsoft.com/office/drawing/2014/main" id="{3F0692B3-7B90-4E99-969B-56CD3FFE7CDD}"/>
                            </a:ext>
                          </a:extLst>
                        </p:cNvPr>
                        <p:cNvSpPr>
                          <a:spLocks noChangeShapeType="1"/>
                        </p:cNvSpPr>
                        <p:nvPr userDrawn="1"/>
                      </p:nvSpPr>
                      <p:spPr bwMode="hidden">
                        <a:xfrm rot="1678521" flipV="1">
                          <a:off x="1682" y="3297"/>
                          <a:ext cx="2635" cy="404"/>
                        </a:xfrm>
                        <a:prstGeom prst="line">
                          <a:avLst/>
                        </a:prstGeom>
                        <a:noFill/>
                        <a:ln w="9525">
                          <a:solidFill>
                            <a:schemeClr val="accent2"/>
                          </a:solidFill>
                          <a:round/>
                          <a:headEnd/>
                          <a:tailEnd/>
                        </a:ln>
                        <a:effectLst/>
                      </p:spPr>
                      <p:txBody>
                        <a:bodyPr/>
                        <a:lstStyle/>
                        <a:p>
                          <a:pPr>
                            <a:defRPr/>
                          </a:pPr>
                          <a:endParaRPr lang="en-US"/>
                        </a:p>
                      </p:txBody>
                    </p:sp>
                    <p:sp>
                      <p:nvSpPr>
                        <p:cNvPr id="75" name="Line 47">
                          <a:extLst>
                            <a:ext uri="{FF2B5EF4-FFF2-40B4-BE49-F238E27FC236}">
                              <a16:creationId xmlns:a16="http://schemas.microsoft.com/office/drawing/2014/main" id="{15CE30D7-4F54-4357-BE53-F0886F17F2E3}"/>
                            </a:ext>
                          </a:extLst>
                        </p:cNvPr>
                        <p:cNvSpPr>
                          <a:spLocks noChangeShapeType="1"/>
                        </p:cNvSpPr>
                        <p:nvPr userDrawn="1"/>
                      </p:nvSpPr>
                      <p:spPr bwMode="hidden">
                        <a:xfrm rot="1678521" flipV="1">
                          <a:off x="1782" y="2845"/>
                          <a:ext cx="2370" cy="789"/>
                        </a:xfrm>
                        <a:prstGeom prst="line">
                          <a:avLst/>
                        </a:prstGeom>
                        <a:noFill/>
                        <a:ln w="9525">
                          <a:solidFill>
                            <a:schemeClr val="accent2"/>
                          </a:solidFill>
                          <a:round/>
                          <a:headEnd/>
                          <a:tailEnd/>
                        </a:ln>
                        <a:effectLst/>
                      </p:spPr>
                      <p:txBody>
                        <a:bodyPr/>
                        <a:lstStyle/>
                        <a:p>
                          <a:pPr>
                            <a:defRPr/>
                          </a:pPr>
                          <a:endParaRPr lang="en-US"/>
                        </a:p>
                      </p:txBody>
                    </p:sp>
                    <p:sp>
                      <p:nvSpPr>
                        <p:cNvPr id="76" name="Line 48">
                          <a:extLst>
                            <a:ext uri="{FF2B5EF4-FFF2-40B4-BE49-F238E27FC236}">
                              <a16:creationId xmlns:a16="http://schemas.microsoft.com/office/drawing/2014/main" id="{DBE7E522-B673-4720-9EFE-AA7B519010FB}"/>
                            </a:ext>
                          </a:extLst>
                        </p:cNvPr>
                        <p:cNvSpPr>
                          <a:spLocks noChangeShapeType="1"/>
                        </p:cNvSpPr>
                        <p:nvPr userDrawn="1"/>
                      </p:nvSpPr>
                      <p:spPr bwMode="hidden">
                        <a:xfrm rot="1678521" flipV="1">
                          <a:off x="1960" y="1992"/>
                          <a:ext cx="1530" cy="1443"/>
                        </a:xfrm>
                        <a:prstGeom prst="line">
                          <a:avLst/>
                        </a:prstGeom>
                        <a:noFill/>
                        <a:ln w="9525">
                          <a:solidFill>
                            <a:schemeClr val="accent2"/>
                          </a:solidFill>
                          <a:round/>
                          <a:headEnd/>
                          <a:tailEnd/>
                        </a:ln>
                        <a:effectLst/>
                      </p:spPr>
                      <p:txBody>
                        <a:bodyPr/>
                        <a:lstStyle/>
                        <a:p>
                          <a:pPr>
                            <a:defRPr/>
                          </a:pPr>
                          <a:endParaRPr lang="en-US"/>
                        </a:p>
                      </p:txBody>
                    </p:sp>
                    <p:sp>
                      <p:nvSpPr>
                        <p:cNvPr id="77" name="Line 49">
                          <a:extLst>
                            <a:ext uri="{FF2B5EF4-FFF2-40B4-BE49-F238E27FC236}">
                              <a16:creationId xmlns:a16="http://schemas.microsoft.com/office/drawing/2014/main" id="{4B0D6568-DE54-4892-8494-0B4F4592D819}"/>
                            </a:ext>
                          </a:extLst>
                        </p:cNvPr>
                        <p:cNvSpPr>
                          <a:spLocks noChangeShapeType="1"/>
                        </p:cNvSpPr>
                        <p:nvPr userDrawn="1"/>
                      </p:nvSpPr>
                      <p:spPr bwMode="hidden">
                        <a:xfrm rot="1678521" flipV="1">
                          <a:off x="2014" y="1727"/>
                          <a:ext cx="1219" cy="1629"/>
                        </a:xfrm>
                        <a:prstGeom prst="line">
                          <a:avLst/>
                        </a:prstGeom>
                        <a:noFill/>
                        <a:ln w="9525">
                          <a:solidFill>
                            <a:schemeClr val="accent2"/>
                          </a:solidFill>
                          <a:round/>
                          <a:headEnd/>
                          <a:tailEnd/>
                        </a:ln>
                        <a:effectLst/>
                      </p:spPr>
                      <p:txBody>
                        <a:bodyPr/>
                        <a:lstStyle/>
                        <a:p>
                          <a:pPr>
                            <a:defRPr/>
                          </a:pPr>
                          <a:endParaRPr lang="en-US"/>
                        </a:p>
                      </p:txBody>
                    </p:sp>
                    <p:sp>
                      <p:nvSpPr>
                        <p:cNvPr id="78" name="Freeform 50">
                          <a:extLst>
                            <a:ext uri="{FF2B5EF4-FFF2-40B4-BE49-F238E27FC236}">
                              <a16:creationId xmlns:a16="http://schemas.microsoft.com/office/drawing/2014/main" id="{15441886-048B-49AA-9B82-F152BD96EF9C}"/>
                            </a:ext>
                          </a:extLst>
                        </p:cNvPr>
                        <p:cNvSpPr>
                          <a:spLocks/>
                        </p:cNvSpPr>
                        <p:nvPr userDrawn="1"/>
                      </p:nvSpPr>
                      <p:spPr bwMode="hidden">
                        <a:xfrm>
                          <a:off x="0" y="2548"/>
                          <a:ext cx="1542" cy="1768"/>
                        </a:xfrm>
                        <a:custGeom>
                          <a:avLst/>
                          <a:gdLst/>
                          <a:ahLst/>
                          <a:cxnLst>
                            <a:cxn ang="0">
                              <a:pos x="909" y="1264"/>
                            </a:cxn>
                            <a:cxn ang="0">
                              <a:pos x="1058" y="1402"/>
                            </a:cxn>
                            <a:cxn ang="0">
                              <a:pos x="1214" y="1528"/>
                            </a:cxn>
                            <a:cxn ang="0">
                              <a:pos x="1369" y="1654"/>
                            </a:cxn>
                            <a:cxn ang="0">
                              <a:pos x="1531" y="1768"/>
                            </a:cxn>
                            <a:cxn ang="0">
                              <a:pos x="1537" y="1768"/>
                            </a:cxn>
                            <a:cxn ang="0">
                              <a:pos x="1375" y="1654"/>
                            </a:cxn>
                            <a:cxn ang="0">
                              <a:pos x="1220" y="1534"/>
                            </a:cxn>
                            <a:cxn ang="0">
                              <a:pos x="1064" y="1402"/>
                            </a:cxn>
                            <a:cxn ang="0">
                              <a:pos x="915" y="1258"/>
                            </a:cxn>
                            <a:cxn ang="0">
                              <a:pos x="765" y="1115"/>
                            </a:cxn>
                            <a:cxn ang="0">
                              <a:pos x="628" y="959"/>
                            </a:cxn>
                            <a:cxn ang="0">
                              <a:pos x="496" y="803"/>
                            </a:cxn>
                            <a:cxn ang="0">
                              <a:pos x="377" y="647"/>
                            </a:cxn>
                            <a:cxn ang="0">
                              <a:pos x="269" y="485"/>
                            </a:cxn>
                            <a:cxn ang="0">
                              <a:pos x="167" y="323"/>
                            </a:cxn>
                            <a:cxn ang="0">
                              <a:pos x="78" y="161"/>
                            </a:cxn>
                            <a:cxn ang="0">
                              <a:pos x="0" y="0"/>
                            </a:cxn>
                            <a:cxn ang="0">
                              <a:pos x="0" y="12"/>
                            </a:cxn>
                            <a:cxn ang="0">
                              <a:pos x="78" y="173"/>
                            </a:cxn>
                            <a:cxn ang="0">
                              <a:pos x="167" y="335"/>
                            </a:cxn>
                            <a:cxn ang="0">
                              <a:pos x="269" y="491"/>
                            </a:cxn>
                            <a:cxn ang="0">
                              <a:pos x="377" y="653"/>
                            </a:cxn>
                            <a:cxn ang="0">
                              <a:pos x="496" y="809"/>
                            </a:cxn>
                            <a:cxn ang="0">
                              <a:pos x="628" y="965"/>
                            </a:cxn>
                            <a:cxn ang="0">
                              <a:pos x="765" y="1121"/>
                            </a:cxn>
                            <a:cxn ang="0">
                              <a:pos x="909" y="1264"/>
                            </a:cxn>
                            <a:cxn ang="0">
                              <a:pos x="909" y="1264"/>
                            </a:cxn>
                          </a:cxnLst>
                          <a:rect l="0" t="0" r="r" b="b"/>
                          <a:pathLst>
                            <a:path w="1537" h="1768">
                              <a:moveTo>
                                <a:pt x="909" y="1264"/>
                              </a:moveTo>
                              <a:lnTo>
                                <a:pt x="1058" y="1402"/>
                              </a:lnTo>
                              <a:lnTo>
                                <a:pt x="1214" y="1528"/>
                              </a:lnTo>
                              <a:lnTo>
                                <a:pt x="1369" y="1654"/>
                              </a:lnTo>
                              <a:lnTo>
                                <a:pt x="1531" y="1768"/>
                              </a:lnTo>
                              <a:lnTo>
                                <a:pt x="1537" y="1768"/>
                              </a:lnTo>
                              <a:lnTo>
                                <a:pt x="1375" y="1654"/>
                              </a:lnTo>
                              <a:lnTo>
                                <a:pt x="1220" y="1534"/>
                              </a:lnTo>
                              <a:lnTo>
                                <a:pt x="1064" y="1402"/>
                              </a:lnTo>
                              <a:lnTo>
                                <a:pt x="915" y="1258"/>
                              </a:lnTo>
                              <a:lnTo>
                                <a:pt x="765" y="1115"/>
                              </a:lnTo>
                              <a:lnTo>
                                <a:pt x="628" y="959"/>
                              </a:lnTo>
                              <a:lnTo>
                                <a:pt x="496" y="803"/>
                              </a:lnTo>
                              <a:lnTo>
                                <a:pt x="377" y="647"/>
                              </a:lnTo>
                              <a:lnTo>
                                <a:pt x="269" y="485"/>
                              </a:lnTo>
                              <a:lnTo>
                                <a:pt x="167" y="323"/>
                              </a:lnTo>
                              <a:lnTo>
                                <a:pt x="78" y="161"/>
                              </a:lnTo>
                              <a:lnTo>
                                <a:pt x="0" y="0"/>
                              </a:lnTo>
                              <a:lnTo>
                                <a:pt x="0" y="12"/>
                              </a:lnTo>
                              <a:lnTo>
                                <a:pt x="78" y="173"/>
                              </a:lnTo>
                              <a:lnTo>
                                <a:pt x="167" y="335"/>
                              </a:lnTo>
                              <a:lnTo>
                                <a:pt x="269" y="491"/>
                              </a:lnTo>
                              <a:lnTo>
                                <a:pt x="377" y="653"/>
                              </a:lnTo>
                              <a:lnTo>
                                <a:pt x="496" y="809"/>
                              </a:lnTo>
                              <a:lnTo>
                                <a:pt x="628" y="965"/>
                              </a:lnTo>
                              <a:lnTo>
                                <a:pt x="765" y="1121"/>
                              </a:lnTo>
                              <a:lnTo>
                                <a:pt x="909" y="1264"/>
                              </a:lnTo>
                              <a:lnTo>
                                <a:pt x="909" y="1264"/>
                              </a:lnTo>
                              <a:close/>
                            </a:path>
                          </a:pathLst>
                        </a:custGeom>
                        <a:solidFill>
                          <a:schemeClr val="accent2"/>
                        </a:solidFill>
                        <a:ln w="9525">
                          <a:solidFill>
                            <a:schemeClr val="accent2"/>
                          </a:solidFill>
                          <a:round/>
                          <a:headEnd/>
                          <a:tailEnd/>
                        </a:ln>
                      </p:spPr>
                      <p:txBody>
                        <a:bodyPr/>
                        <a:lstStyle/>
                        <a:p>
                          <a:pPr>
                            <a:defRPr/>
                          </a:pPr>
                          <a:endParaRPr lang="en-US"/>
                        </a:p>
                      </p:txBody>
                    </p:sp>
                    <p:grpSp>
                      <p:nvGrpSpPr>
                        <p:cNvPr id="79" name="Group 51">
                          <a:extLst>
                            <a:ext uri="{FF2B5EF4-FFF2-40B4-BE49-F238E27FC236}">
                              <a16:creationId xmlns:a16="http://schemas.microsoft.com/office/drawing/2014/main" id="{5C2DDB52-C9CD-4890-BD2D-B29C7FC96FB6}"/>
                            </a:ext>
                          </a:extLst>
                        </p:cNvPr>
                        <p:cNvGrpSpPr>
                          <a:grpSpLocks/>
                        </p:cNvGrpSpPr>
                        <p:nvPr userDrawn="1"/>
                      </p:nvGrpSpPr>
                      <p:grpSpPr bwMode="auto">
                        <a:xfrm>
                          <a:off x="3" y="1809"/>
                          <a:ext cx="3672" cy="2049"/>
                          <a:chOff x="8" y="1813"/>
                          <a:chExt cx="3672" cy="2049"/>
                        </a:xfrm>
                      </p:grpSpPr>
                      <p:sp>
                        <p:nvSpPr>
                          <p:cNvPr id="116" name="Oval 52">
                            <a:extLst>
                              <a:ext uri="{FF2B5EF4-FFF2-40B4-BE49-F238E27FC236}">
                                <a16:creationId xmlns:a16="http://schemas.microsoft.com/office/drawing/2014/main" id="{A6C7EE80-1898-46CD-885F-F4375165F314}"/>
                              </a:ext>
                            </a:extLst>
                          </p:cNvPr>
                          <p:cNvSpPr>
                            <a:spLocks noChangeArrowheads="1"/>
                          </p:cNvSpPr>
                          <p:nvPr userDrawn="1"/>
                        </p:nvSpPr>
                        <p:spPr bwMode="hidden">
                          <a:xfrm rot="-2819839">
                            <a:off x="1547" y="2868"/>
                            <a:ext cx="161" cy="280"/>
                          </a:xfrm>
                          <a:prstGeom prst="ellipse">
                            <a:avLst/>
                          </a:prstGeom>
                          <a:noFill/>
                          <a:ln w="9525">
                            <a:solidFill>
                              <a:schemeClr val="accent2"/>
                            </a:solidFill>
                            <a:round/>
                            <a:headEnd/>
                            <a:tailEnd/>
                          </a:ln>
                          <a:effectLst/>
                        </p:spPr>
                        <p:txBody>
                          <a:bodyPr wrap="none" anchor="ctr"/>
                          <a:lstStyle/>
                          <a:p>
                            <a:pPr>
                              <a:defRPr/>
                            </a:pPr>
                            <a:endParaRPr lang="en-US"/>
                          </a:p>
                        </p:txBody>
                      </p:sp>
                      <p:sp>
                        <p:nvSpPr>
                          <p:cNvPr id="117" name="Oval 53">
                            <a:extLst>
                              <a:ext uri="{FF2B5EF4-FFF2-40B4-BE49-F238E27FC236}">
                                <a16:creationId xmlns:a16="http://schemas.microsoft.com/office/drawing/2014/main" id="{0405C943-DC3C-48D9-A5BC-210B3FEF8BEC}"/>
                              </a:ext>
                            </a:extLst>
                          </p:cNvPr>
                          <p:cNvSpPr>
                            <a:spLocks noChangeArrowheads="1"/>
                          </p:cNvSpPr>
                          <p:nvPr userDrawn="1"/>
                        </p:nvSpPr>
                        <p:spPr bwMode="hidden">
                          <a:xfrm rot="-2819839">
                            <a:off x="1490" y="2750"/>
                            <a:ext cx="281" cy="503"/>
                          </a:xfrm>
                          <a:prstGeom prst="ellipse">
                            <a:avLst/>
                          </a:prstGeom>
                          <a:noFill/>
                          <a:ln w="9525">
                            <a:solidFill>
                              <a:schemeClr val="accent2"/>
                            </a:solidFill>
                            <a:round/>
                            <a:headEnd/>
                            <a:tailEnd/>
                          </a:ln>
                          <a:effectLst/>
                        </p:spPr>
                        <p:txBody>
                          <a:bodyPr wrap="none" anchor="ctr"/>
                          <a:lstStyle/>
                          <a:p>
                            <a:pPr>
                              <a:defRPr/>
                            </a:pPr>
                            <a:endParaRPr lang="en-US"/>
                          </a:p>
                        </p:txBody>
                      </p:sp>
                      <p:sp>
                        <p:nvSpPr>
                          <p:cNvPr id="118" name="Oval 54">
                            <a:extLst>
                              <a:ext uri="{FF2B5EF4-FFF2-40B4-BE49-F238E27FC236}">
                                <a16:creationId xmlns:a16="http://schemas.microsoft.com/office/drawing/2014/main" id="{970C4871-9900-4B20-BCB5-D8B7E2DE8485}"/>
                              </a:ext>
                            </a:extLst>
                          </p:cNvPr>
                          <p:cNvSpPr>
                            <a:spLocks noChangeArrowheads="1"/>
                          </p:cNvSpPr>
                          <p:nvPr userDrawn="1"/>
                        </p:nvSpPr>
                        <p:spPr bwMode="hidden">
                          <a:xfrm rot="-2819839">
                            <a:off x="1415" y="2563"/>
                            <a:ext cx="471" cy="813"/>
                          </a:xfrm>
                          <a:prstGeom prst="ellipse">
                            <a:avLst/>
                          </a:prstGeom>
                          <a:noFill/>
                          <a:ln w="9525">
                            <a:solidFill>
                              <a:schemeClr val="accent2"/>
                            </a:solidFill>
                            <a:round/>
                            <a:headEnd/>
                            <a:tailEnd/>
                          </a:ln>
                          <a:effectLst/>
                        </p:spPr>
                        <p:txBody>
                          <a:bodyPr wrap="none" anchor="ctr"/>
                          <a:lstStyle/>
                          <a:p>
                            <a:pPr>
                              <a:defRPr/>
                            </a:pPr>
                            <a:endParaRPr lang="en-US"/>
                          </a:p>
                        </p:txBody>
                      </p:sp>
                      <p:sp>
                        <p:nvSpPr>
                          <p:cNvPr id="119" name="Oval 55">
                            <a:extLst>
                              <a:ext uri="{FF2B5EF4-FFF2-40B4-BE49-F238E27FC236}">
                                <a16:creationId xmlns:a16="http://schemas.microsoft.com/office/drawing/2014/main" id="{612ADD8F-F892-458A-B569-7144B0C0BB6E}"/>
                              </a:ext>
                            </a:extLst>
                          </p:cNvPr>
                          <p:cNvSpPr>
                            <a:spLocks noChangeArrowheads="1"/>
                          </p:cNvSpPr>
                          <p:nvPr userDrawn="1"/>
                        </p:nvSpPr>
                        <p:spPr bwMode="hidden">
                          <a:xfrm rot="-2819839">
                            <a:off x="1357" y="2400"/>
                            <a:ext cx="623" cy="1129"/>
                          </a:xfrm>
                          <a:prstGeom prst="ellipse">
                            <a:avLst/>
                          </a:prstGeom>
                          <a:noFill/>
                          <a:ln w="9525">
                            <a:solidFill>
                              <a:schemeClr val="accent2"/>
                            </a:solidFill>
                            <a:round/>
                            <a:headEnd/>
                            <a:tailEnd/>
                          </a:ln>
                          <a:effectLst/>
                        </p:spPr>
                        <p:txBody>
                          <a:bodyPr wrap="none" anchor="ctr"/>
                          <a:lstStyle/>
                          <a:p>
                            <a:pPr>
                              <a:defRPr/>
                            </a:pPr>
                            <a:endParaRPr lang="en-US"/>
                          </a:p>
                        </p:txBody>
                      </p:sp>
                      <p:sp>
                        <p:nvSpPr>
                          <p:cNvPr id="120" name="Oval 56">
                            <a:extLst>
                              <a:ext uri="{FF2B5EF4-FFF2-40B4-BE49-F238E27FC236}">
                                <a16:creationId xmlns:a16="http://schemas.microsoft.com/office/drawing/2014/main" id="{6018C5F1-B75F-4435-8C0F-B1E04D425D04}"/>
                              </a:ext>
                            </a:extLst>
                          </p:cNvPr>
                          <p:cNvSpPr>
                            <a:spLocks noChangeArrowheads="1"/>
                          </p:cNvSpPr>
                          <p:nvPr userDrawn="1"/>
                        </p:nvSpPr>
                        <p:spPr bwMode="hidden">
                          <a:xfrm rot="-2819839">
                            <a:off x="1295" y="2200"/>
                            <a:ext cx="786" cy="1467"/>
                          </a:xfrm>
                          <a:prstGeom prst="ellipse">
                            <a:avLst/>
                          </a:prstGeom>
                          <a:noFill/>
                          <a:ln w="9525">
                            <a:solidFill>
                              <a:schemeClr val="accent2"/>
                            </a:solidFill>
                            <a:round/>
                            <a:headEnd/>
                            <a:tailEnd/>
                          </a:ln>
                          <a:effectLst/>
                        </p:spPr>
                        <p:txBody>
                          <a:bodyPr wrap="none" anchor="ctr"/>
                          <a:lstStyle/>
                          <a:p>
                            <a:pPr>
                              <a:defRPr/>
                            </a:pPr>
                            <a:endParaRPr lang="en-US"/>
                          </a:p>
                        </p:txBody>
                      </p:sp>
                      <p:sp>
                        <p:nvSpPr>
                          <p:cNvPr id="121" name="Oval 57">
                            <a:extLst>
                              <a:ext uri="{FF2B5EF4-FFF2-40B4-BE49-F238E27FC236}">
                                <a16:creationId xmlns:a16="http://schemas.microsoft.com/office/drawing/2014/main" id="{FC28BBA9-00BA-4D00-9170-956DE9ED7278}"/>
                              </a:ext>
                            </a:extLst>
                          </p:cNvPr>
                          <p:cNvSpPr>
                            <a:spLocks noChangeArrowheads="1"/>
                          </p:cNvSpPr>
                          <p:nvPr userDrawn="1"/>
                        </p:nvSpPr>
                        <p:spPr bwMode="hidden">
                          <a:xfrm rot="-2819839">
                            <a:off x="1238" y="2040"/>
                            <a:ext cx="972" cy="1779"/>
                          </a:xfrm>
                          <a:prstGeom prst="ellipse">
                            <a:avLst/>
                          </a:prstGeom>
                          <a:noFill/>
                          <a:ln w="9525">
                            <a:solidFill>
                              <a:schemeClr val="accent2"/>
                            </a:solidFill>
                            <a:round/>
                            <a:headEnd/>
                            <a:tailEnd/>
                          </a:ln>
                          <a:effectLst/>
                        </p:spPr>
                        <p:txBody>
                          <a:bodyPr wrap="none" anchor="ctr"/>
                          <a:lstStyle/>
                          <a:p>
                            <a:pPr>
                              <a:defRPr/>
                            </a:pPr>
                            <a:endParaRPr lang="en-US"/>
                          </a:p>
                        </p:txBody>
                      </p:sp>
                      <p:sp>
                        <p:nvSpPr>
                          <p:cNvPr id="122" name="Oval 58">
                            <a:extLst>
                              <a:ext uri="{FF2B5EF4-FFF2-40B4-BE49-F238E27FC236}">
                                <a16:creationId xmlns:a16="http://schemas.microsoft.com/office/drawing/2014/main" id="{8C76EE07-4126-4950-8E2D-95C3CC4F2947}"/>
                              </a:ext>
                            </a:extLst>
                          </p:cNvPr>
                          <p:cNvSpPr>
                            <a:spLocks noChangeArrowheads="1"/>
                          </p:cNvSpPr>
                          <p:nvPr userDrawn="1"/>
                        </p:nvSpPr>
                        <p:spPr bwMode="hidden">
                          <a:xfrm rot="-2819839">
                            <a:off x="1159" y="1864"/>
                            <a:ext cx="1167" cy="2094"/>
                          </a:xfrm>
                          <a:prstGeom prst="ellipse">
                            <a:avLst/>
                          </a:prstGeom>
                          <a:noFill/>
                          <a:ln w="9525">
                            <a:solidFill>
                              <a:schemeClr val="accent2"/>
                            </a:solidFill>
                            <a:round/>
                            <a:headEnd/>
                            <a:tailEnd/>
                          </a:ln>
                          <a:effectLst/>
                        </p:spPr>
                        <p:txBody>
                          <a:bodyPr wrap="none" anchor="ctr"/>
                          <a:lstStyle/>
                          <a:p>
                            <a:pPr>
                              <a:defRPr/>
                            </a:pPr>
                            <a:endParaRPr lang="en-US"/>
                          </a:p>
                        </p:txBody>
                      </p:sp>
                      <p:sp>
                        <p:nvSpPr>
                          <p:cNvPr id="123" name="Oval 59">
                            <a:extLst>
                              <a:ext uri="{FF2B5EF4-FFF2-40B4-BE49-F238E27FC236}">
                                <a16:creationId xmlns:a16="http://schemas.microsoft.com/office/drawing/2014/main" id="{4A000E81-AE8A-4F74-AD29-A54ABB64484A}"/>
                              </a:ext>
                            </a:extLst>
                          </p:cNvPr>
                          <p:cNvSpPr>
                            <a:spLocks noChangeArrowheads="1"/>
                          </p:cNvSpPr>
                          <p:nvPr userDrawn="1"/>
                        </p:nvSpPr>
                        <p:spPr bwMode="hidden">
                          <a:xfrm rot="-2819839">
                            <a:off x="1085" y="1698"/>
                            <a:ext cx="1346" cy="2398"/>
                          </a:xfrm>
                          <a:prstGeom prst="ellipse">
                            <a:avLst/>
                          </a:prstGeom>
                          <a:noFill/>
                          <a:ln w="9525">
                            <a:solidFill>
                              <a:schemeClr val="accent2"/>
                            </a:solidFill>
                            <a:round/>
                            <a:headEnd/>
                            <a:tailEnd/>
                          </a:ln>
                          <a:effectLst/>
                        </p:spPr>
                        <p:txBody>
                          <a:bodyPr wrap="none" anchor="ctr"/>
                          <a:lstStyle/>
                          <a:p>
                            <a:pPr>
                              <a:defRPr/>
                            </a:pPr>
                            <a:endParaRPr lang="en-US"/>
                          </a:p>
                        </p:txBody>
                      </p:sp>
                      <p:sp>
                        <p:nvSpPr>
                          <p:cNvPr id="124" name="Oval 60">
                            <a:extLst>
                              <a:ext uri="{FF2B5EF4-FFF2-40B4-BE49-F238E27FC236}">
                                <a16:creationId xmlns:a16="http://schemas.microsoft.com/office/drawing/2014/main" id="{A1E95008-01C5-42B1-8504-EB61BF974FB9}"/>
                              </a:ext>
                            </a:extLst>
                          </p:cNvPr>
                          <p:cNvSpPr>
                            <a:spLocks noChangeArrowheads="1"/>
                          </p:cNvSpPr>
                          <p:nvPr userDrawn="1"/>
                        </p:nvSpPr>
                        <p:spPr bwMode="hidden">
                          <a:xfrm rot="-2819839">
                            <a:off x="1001" y="1535"/>
                            <a:ext cx="1563" cy="2696"/>
                          </a:xfrm>
                          <a:prstGeom prst="ellipse">
                            <a:avLst/>
                          </a:prstGeom>
                          <a:noFill/>
                          <a:ln w="9525">
                            <a:solidFill>
                              <a:schemeClr val="accent2"/>
                            </a:solidFill>
                            <a:round/>
                            <a:headEnd/>
                            <a:tailEnd/>
                          </a:ln>
                          <a:effectLst/>
                        </p:spPr>
                        <p:txBody>
                          <a:bodyPr wrap="none" anchor="ctr"/>
                          <a:lstStyle/>
                          <a:p>
                            <a:pPr>
                              <a:defRPr/>
                            </a:pPr>
                            <a:endParaRPr lang="en-US"/>
                          </a:p>
                        </p:txBody>
                      </p:sp>
                      <p:sp>
                        <p:nvSpPr>
                          <p:cNvPr id="125" name="Oval 61">
                            <a:extLst>
                              <a:ext uri="{FF2B5EF4-FFF2-40B4-BE49-F238E27FC236}">
                                <a16:creationId xmlns:a16="http://schemas.microsoft.com/office/drawing/2014/main" id="{B99768EC-B859-4AC6-BBE1-72B4CA46371C}"/>
                              </a:ext>
                            </a:extLst>
                          </p:cNvPr>
                          <p:cNvSpPr>
                            <a:spLocks noChangeArrowheads="1"/>
                          </p:cNvSpPr>
                          <p:nvPr userDrawn="1"/>
                        </p:nvSpPr>
                        <p:spPr bwMode="hidden">
                          <a:xfrm rot="-2819839">
                            <a:off x="935" y="1356"/>
                            <a:ext cx="1711" cy="3016"/>
                          </a:xfrm>
                          <a:prstGeom prst="ellipse">
                            <a:avLst/>
                          </a:prstGeom>
                          <a:noFill/>
                          <a:ln w="9525">
                            <a:solidFill>
                              <a:schemeClr val="accent2"/>
                            </a:solidFill>
                            <a:round/>
                            <a:headEnd/>
                            <a:tailEnd/>
                          </a:ln>
                          <a:effectLst/>
                        </p:spPr>
                        <p:txBody>
                          <a:bodyPr wrap="none" anchor="ctr"/>
                          <a:lstStyle/>
                          <a:p>
                            <a:pPr>
                              <a:defRPr/>
                            </a:pPr>
                            <a:endParaRPr lang="en-US"/>
                          </a:p>
                        </p:txBody>
                      </p:sp>
                      <p:sp>
                        <p:nvSpPr>
                          <p:cNvPr id="126" name="Oval 62">
                            <a:extLst>
                              <a:ext uri="{FF2B5EF4-FFF2-40B4-BE49-F238E27FC236}">
                                <a16:creationId xmlns:a16="http://schemas.microsoft.com/office/drawing/2014/main" id="{1974C3C8-FF2D-490F-AFA2-DF69DDECDA89}"/>
                              </a:ext>
                            </a:extLst>
                          </p:cNvPr>
                          <p:cNvSpPr>
                            <a:spLocks noChangeArrowheads="1"/>
                          </p:cNvSpPr>
                          <p:nvPr userDrawn="1"/>
                        </p:nvSpPr>
                        <p:spPr bwMode="hidden">
                          <a:xfrm rot="-2865139">
                            <a:off x="877" y="1187"/>
                            <a:ext cx="1880" cy="3345"/>
                          </a:xfrm>
                          <a:prstGeom prst="ellipse">
                            <a:avLst/>
                          </a:prstGeom>
                          <a:noFill/>
                          <a:ln w="9525">
                            <a:solidFill>
                              <a:schemeClr val="accent2"/>
                            </a:solidFill>
                            <a:round/>
                            <a:headEnd/>
                            <a:tailEnd/>
                          </a:ln>
                          <a:effectLst/>
                        </p:spPr>
                        <p:txBody>
                          <a:bodyPr wrap="none" anchor="ctr"/>
                          <a:lstStyle/>
                          <a:p>
                            <a:pPr>
                              <a:defRPr/>
                            </a:pPr>
                            <a:endParaRPr lang="en-US"/>
                          </a:p>
                        </p:txBody>
                      </p:sp>
                      <p:sp>
                        <p:nvSpPr>
                          <p:cNvPr id="127" name="Oval 63">
                            <a:extLst>
                              <a:ext uri="{FF2B5EF4-FFF2-40B4-BE49-F238E27FC236}">
                                <a16:creationId xmlns:a16="http://schemas.microsoft.com/office/drawing/2014/main" id="{EB2BC0ED-F294-4F3B-8995-1463F5F5D3A3}"/>
                              </a:ext>
                            </a:extLst>
                          </p:cNvPr>
                          <p:cNvSpPr>
                            <a:spLocks noChangeArrowheads="1"/>
                          </p:cNvSpPr>
                          <p:nvPr userDrawn="1"/>
                        </p:nvSpPr>
                        <p:spPr bwMode="hidden">
                          <a:xfrm rot="-2780025">
                            <a:off x="820" y="1001"/>
                            <a:ext cx="2049" cy="3672"/>
                          </a:xfrm>
                          <a:prstGeom prst="ellipse">
                            <a:avLst/>
                          </a:prstGeom>
                          <a:noFill/>
                          <a:ln w="9525">
                            <a:solidFill>
                              <a:schemeClr val="accent2"/>
                            </a:solidFill>
                            <a:round/>
                            <a:headEnd/>
                            <a:tailEnd/>
                          </a:ln>
                          <a:effectLst/>
                        </p:spPr>
                        <p:txBody>
                          <a:bodyPr wrap="none" anchor="ctr"/>
                          <a:lstStyle/>
                          <a:p>
                            <a:pPr>
                              <a:defRPr/>
                            </a:pPr>
                            <a:endParaRPr lang="en-US"/>
                          </a:p>
                        </p:txBody>
                      </p:sp>
                    </p:grpSp>
                    <p:sp>
                      <p:nvSpPr>
                        <p:cNvPr id="80" name="Line 64">
                          <a:extLst>
                            <a:ext uri="{FF2B5EF4-FFF2-40B4-BE49-F238E27FC236}">
                              <a16:creationId xmlns:a16="http://schemas.microsoft.com/office/drawing/2014/main" id="{B9FDA278-88B8-4F2A-BBA9-4277AEBB85A3}"/>
                            </a:ext>
                          </a:extLst>
                        </p:cNvPr>
                        <p:cNvSpPr>
                          <a:spLocks noChangeShapeType="1"/>
                        </p:cNvSpPr>
                        <p:nvPr userDrawn="1"/>
                      </p:nvSpPr>
                      <p:spPr bwMode="hidden">
                        <a:xfrm flipV="1">
                          <a:off x="1656" y="1164"/>
                          <a:ext cx="831" cy="1770"/>
                        </a:xfrm>
                        <a:prstGeom prst="line">
                          <a:avLst/>
                        </a:prstGeom>
                        <a:noFill/>
                        <a:ln w="9525">
                          <a:solidFill>
                            <a:schemeClr val="accent2"/>
                          </a:solidFill>
                          <a:round/>
                          <a:headEnd/>
                          <a:tailEnd/>
                        </a:ln>
                        <a:effectLst/>
                      </p:spPr>
                      <p:txBody>
                        <a:bodyPr/>
                        <a:lstStyle/>
                        <a:p>
                          <a:pPr>
                            <a:defRPr/>
                          </a:pPr>
                          <a:endParaRPr lang="en-US"/>
                        </a:p>
                      </p:txBody>
                    </p:sp>
                    <p:sp>
                      <p:nvSpPr>
                        <p:cNvPr id="81" name="Line 65">
                          <a:extLst>
                            <a:ext uri="{FF2B5EF4-FFF2-40B4-BE49-F238E27FC236}">
                              <a16:creationId xmlns:a16="http://schemas.microsoft.com/office/drawing/2014/main" id="{A0A6611B-5CC5-4582-9C52-6DB953A5BAFE}"/>
                            </a:ext>
                          </a:extLst>
                        </p:cNvPr>
                        <p:cNvSpPr>
                          <a:spLocks noChangeShapeType="1"/>
                        </p:cNvSpPr>
                        <p:nvPr userDrawn="1"/>
                      </p:nvSpPr>
                      <p:spPr bwMode="hidden">
                        <a:xfrm rot="615780" flipV="1">
                          <a:off x="1811" y="1299"/>
                          <a:ext cx="819" cy="1726"/>
                        </a:xfrm>
                        <a:prstGeom prst="line">
                          <a:avLst/>
                        </a:prstGeom>
                        <a:noFill/>
                        <a:ln w="9525">
                          <a:solidFill>
                            <a:schemeClr val="accent2"/>
                          </a:solidFill>
                          <a:round/>
                          <a:headEnd/>
                          <a:tailEnd/>
                        </a:ln>
                        <a:effectLst/>
                      </p:spPr>
                      <p:txBody>
                        <a:bodyPr/>
                        <a:lstStyle/>
                        <a:p>
                          <a:pPr>
                            <a:defRPr/>
                          </a:pPr>
                          <a:endParaRPr lang="en-US"/>
                        </a:p>
                      </p:txBody>
                    </p:sp>
                    <p:sp>
                      <p:nvSpPr>
                        <p:cNvPr id="82" name="Line 66">
                          <a:extLst>
                            <a:ext uri="{FF2B5EF4-FFF2-40B4-BE49-F238E27FC236}">
                              <a16:creationId xmlns:a16="http://schemas.microsoft.com/office/drawing/2014/main" id="{E6E04D74-D471-4C6F-BB00-F4FEA40CEB71}"/>
                            </a:ext>
                          </a:extLst>
                        </p:cNvPr>
                        <p:cNvSpPr>
                          <a:spLocks noChangeShapeType="1"/>
                        </p:cNvSpPr>
                        <p:nvPr userDrawn="1"/>
                      </p:nvSpPr>
                      <p:spPr bwMode="hidden">
                        <a:xfrm rot="1139441" flipV="1">
                          <a:off x="1963" y="1148"/>
                          <a:ext cx="383" cy="1895"/>
                        </a:xfrm>
                        <a:prstGeom prst="line">
                          <a:avLst/>
                        </a:prstGeom>
                        <a:noFill/>
                        <a:ln w="9525">
                          <a:solidFill>
                            <a:schemeClr val="accent2"/>
                          </a:solidFill>
                          <a:round/>
                          <a:headEnd/>
                          <a:tailEnd/>
                        </a:ln>
                        <a:effectLst/>
                      </p:spPr>
                      <p:txBody>
                        <a:bodyPr/>
                        <a:lstStyle/>
                        <a:p>
                          <a:pPr>
                            <a:defRPr/>
                          </a:pPr>
                          <a:endParaRPr lang="en-US"/>
                        </a:p>
                      </p:txBody>
                    </p:sp>
                    <p:sp>
                      <p:nvSpPr>
                        <p:cNvPr id="83" name="Line 67">
                          <a:extLst>
                            <a:ext uri="{FF2B5EF4-FFF2-40B4-BE49-F238E27FC236}">
                              <a16:creationId xmlns:a16="http://schemas.microsoft.com/office/drawing/2014/main" id="{BA32A863-1F8B-4E20-B51E-00176B0D7050}"/>
                            </a:ext>
                          </a:extLst>
                        </p:cNvPr>
                        <p:cNvSpPr>
                          <a:spLocks noChangeShapeType="1"/>
                        </p:cNvSpPr>
                        <p:nvPr userDrawn="1"/>
                      </p:nvSpPr>
                      <p:spPr bwMode="hidden">
                        <a:xfrm rot="1061104" flipV="1">
                          <a:off x="1921" y="1332"/>
                          <a:ext cx="744" cy="1766"/>
                        </a:xfrm>
                        <a:prstGeom prst="line">
                          <a:avLst/>
                        </a:prstGeom>
                        <a:noFill/>
                        <a:ln w="9525">
                          <a:solidFill>
                            <a:schemeClr val="accent2"/>
                          </a:solidFill>
                          <a:round/>
                          <a:headEnd/>
                          <a:tailEnd/>
                        </a:ln>
                        <a:effectLst/>
                      </p:spPr>
                      <p:txBody>
                        <a:bodyPr/>
                        <a:lstStyle/>
                        <a:p>
                          <a:pPr>
                            <a:defRPr/>
                          </a:pPr>
                          <a:endParaRPr lang="en-US"/>
                        </a:p>
                      </p:txBody>
                    </p:sp>
                    <p:sp>
                      <p:nvSpPr>
                        <p:cNvPr id="84" name="Line 68">
                          <a:extLst>
                            <a:ext uri="{FF2B5EF4-FFF2-40B4-BE49-F238E27FC236}">
                              <a16:creationId xmlns:a16="http://schemas.microsoft.com/office/drawing/2014/main" id="{685AAABE-1D8E-4349-B7C0-7897385E9562}"/>
                            </a:ext>
                          </a:extLst>
                        </p:cNvPr>
                        <p:cNvSpPr>
                          <a:spLocks noChangeShapeType="1"/>
                        </p:cNvSpPr>
                        <p:nvPr userDrawn="1"/>
                      </p:nvSpPr>
                      <p:spPr bwMode="hidden">
                        <a:xfrm rot="2202167" flipV="1">
                          <a:off x="2217" y="1314"/>
                          <a:ext cx="311" cy="1917"/>
                        </a:xfrm>
                        <a:prstGeom prst="line">
                          <a:avLst/>
                        </a:prstGeom>
                        <a:noFill/>
                        <a:ln w="9525">
                          <a:solidFill>
                            <a:schemeClr val="accent2"/>
                          </a:solidFill>
                          <a:round/>
                          <a:headEnd/>
                          <a:tailEnd/>
                        </a:ln>
                        <a:effectLst/>
                      </p:spPr>
                      <p:txBody>
                        <a:bodyPr/>
                        <a:lstStyle/>
                        <a:p>
                          <a:pPr>
                            <a:defRPr/>
                          </a:pPr>
                          <a:endParaRPr lang="en-US"/>
                        </a:p>
                      </p:txBody>
                    </p:sp>
                    <p:sp>
                      <p:nvSpPr>
                        <p:cNvPr id="85" name="Line 69">
                          <a:extLst>
                            <a:ext uri="{FF2B5EF4-FFF2-40B4-BE49-F238E27FC236}">
                              <a16:creationId xmlns:a16="http://schemas.microsoft.com/office/drawing/2014/main" id="{53A51B60-3990-4F96-87B2-BC65C5BBDBC9}"/>
                            </a:ext>
                          </a:extLst>
                        </p:cNvPr>
                        <p:cNvSpPr>
                          <a:spLocks noChangeShapeType="1"/>
                        </p:cNvSpPr>
                        <p:nvPr userDrawn="1"/>
                      </p:nvSpPr>
                      <p:spPr bwMode="hidden">
                        <a:xfrm rot="1678521" flipV="1">
                          <a:off x="2039" y="1549"/>
                          <a:ext cx="895" cy="1722"/>
                        </a:xfrm>
                        <a:prstGeom prst="line">
                          <a:avLst/>
                        </a:prstGeom>
                        <a:noFill/>
                        <a:ln w="9525">
                          <a:solidFill>
                            <a:schemeClr val="accent2"/>
                          </a:solidFill>
                          <a:round/>
                          <a:headEnd/>
                          <a:tailEnd/>
                        </a:ln>
                        <a:effectLst/>
                      </p:spPr>
                      <p:txBody>
                        <a:bodyPr/>
                        <a:lstStyle/>
                        <a:p>
                          <a:pPr>
                            <a:defRPr/>
                          </a:pPr>
                          <a:endParaRPr lang="en-US"/>
                        </a:p>
                      </p:txBody>
                    </p:sp>
                    <p:sp>
                      <p:nvSpPr>
                        <p:cNvPr id="86" name="Line 70">
                          <a:extLst>
                            <a:ext uri="{FF2B5EF4-FFF2-40B4-BE49-F238E27FC236}">
                              <a16:creationId xmlns:a16="http://schemas.microsoft.com/office/drawing/2014/main" id="{32729DE8-3EBA-429C-85C4-9BFFBE4BD6BA}"/>
                            </a:ext>
                          </a:extLst>
                        </p:cNvPr>
                        <p:cNvSpPr>
                          <a:spLocks noChangeShapeType="1"/>
                        </p:cNvSpPr>
                        <p:nvPr userDrawn="1"/>
                      </p:nvSpPr>
                      <p:spPr bwMode="hidden">
                        <a:xfrm rot="1678521" flipV="1">
                          <a:off x="2024" y="1649"/>
                          <a:ext cx="1049" cy="1661"/>
                        </a:xfrm>
                        <a:prstGeom prst="line">
                          <a:avLst/>
                        </a:prstGeom>
                        <a:noFill/>
                        <a:ln w="9525">
                          <a:solidFill>
                            <a:schemeClr val="accent2"/>
                          </a:solidFill>
                          <a:round/>
                          <a:headEnd/>
                          <a:tailEnd/>
                        </a:ln>
                        <a:effectLst/>
                      </p:spPr>
                      <p:txBody>
                        <a:bodyPr/>
                        <a:lstStyle/>
                        <a:p>
                          <a:pPr>
                            <a:defRPr/>
                          </a:pPr>
                          <a:endParaRPr lang="en-US"/>
                        </a:p>
                      </p:txBody>
                    </p:sp>
                    <p:sp>
                      <p:nvSpPr>
                        <p:cNvPr id="87" name="Line 71">
                          <a:extLst>
                            <a:ext uri="{FF2B5EF4-FFF2-40B4-BE49-F238E27FC236}">
                              <a16:creationId xmlns:a16="http://schemas.microsoft.com/office/drawing/2014/main" id="{D6DC777A-CBB5-419B-9810-29085C384A5E}"/>
                            </a:ext>
                          </a:extLst>
                        </p:cNvPr>
                        <p:cNvSpPr>
                          <a:spLocks noChangeShapeType="1"/>
                        </p:cNvSpPr>
                        <p:nvPr userDrawn="1"/>
                      </p:nvSpPr>
                      <p:spPr bwMode="hidden">
                        <a:xfrm rot="1678521" flipV="1">
                          <a:off x="1985" y="1876"/>
                          <a:ext cx="1357" cy="1516"/>
                        </a:xfrm>
                        <a:prstGeom prst="line">
                          <a:avLst/>
                        </a:prstGeom>
                        <a:noFill/>
                        <a:ln w="9525">
                          <a:solidFill>
                            <a:schemeClr val="accent2"/>
                          </a:solidFill>
                          <a:round/>
                          <a:headEnd/>
                          <a:tailEnd/>
                        </a:ln>
                        <a:effectLst/>
                      </p:spPr>
                      <p:txBody>
                        <a:bodyPr/>
                        <a:lstStyle/>
                        <a:p>
                          <a:pPr>
                            <a:defRPr/>
                          </a:pPr>
                          <a:endParaRPr lang="en-US"/>
                        </a:p>
                      </p:txBody>
                    </p:sp>
                    <p:sp>
                      <p:nvSpPr>
                        <p:cNvPr id="88" name="Line 72">
                          <a:extLst>
                            <a:ext uri="{FF2B5EF4-FFF2-40B4-BE49-F238E27FC236}">
                              <a16:creationId xmlns:a16="http://schemas.microsoft.com/office/drawing/2014/main" id="{2E858C6A-68D0-4C29-B2B2-2EB46AE4565A}"/>
                            </a:ext>
                          </a:extLst>
                        </p:cNvPr>
                        <p:cNvSpPr>
                          <a:spLocks noChangeShapeType="1"/>
                        </p:cNvSpPr>
                        <p:nvPr userDrawn="1"/>
                      </p:nvSpPr>
                      <p:spPr bwMode="hidden">
                        <a:xfrm rot="1678521" flipV="1">
                          <a:off x="1936" y="2115"/>
                          <a:ext cx="1686" cy="1356"/>
                        </a:xfrm>
                        <a:prstGeom prst="line">
                          <a:avLst/>
                        </a:prstGeom>
                        <a:noFill/>
                        <a:ln w="9525">
                          <a:solidFill>
                            <a:schemeClr val="accent2"/>
                          </a:solidFill>
                          <a:round/>
                          <a:headEnd/>
                          <a:tailEnd/>
                        </a:ln>
                        <a:effectLst/>
                      </p:spPr>
                      <p:txBody>
                        <a:bodyPr/>
                        <a:lstStyle/>
                        <a:p>
                          <a:pPr>
                            <a:defRPr/>
                          </a:pPr>
                          <a:endParaRPr lang="en-US"/>
                        </a:p>
                      </p:txBody>
                    </p:sp>
                    <p:sp>
                      <p:nvSpPr>
                        <p:cNvPr id="89" name="Line 73">
                          <a:extLst>
                            <a:ext uri="{FF2B5EF4-FFF2-40B4-BE49-F238E27FC236}">
                              <a16:creationId xmlns:a16="http://schemas.microsoft.com/office/drawing/2014/main" id="{27193D76-F2C3-495D-ACA8-F67A7DCB3D39}"/>
                            </a:ext>
                          </a:extLst>
                        </p:cNvPr>
                        <p:cNvSpPr>
                          <a:spLocks noChangeShapeType="1"/>
                        </p:cNvSpPr>
                        <p:nvPr userDrawn="1"/>
                      </p:nvSpPr>
                      <p:spPr bwMode="hidden">
                        <a:xfrm rot="1678521" flipV="1">
                          <a:off x="1897" y="2287"/>
                          <a:ext cx="1880" cy="1225"/>
                        </a:xfrm>
                        <a:prstGeom prst="line">
                          <a:avLst/>
                        </a:prstGeom>
                        <a:noFill/>
                        <a:ln w="9525">
                          <a:solidFill>
                            <a:schemeClr val="accent2"/>
                          </a:solidFill>
                          <a:round/>
                          <a:headEnd/>
                          <a:tailEnd/>
                        </a:ln>
                        <a:effectLst/>
                      </p:spPr>
                      <p:txBody>
                        <a:bodyPr/>
                        <a:lstStyle/>
                        <a:p>
                          <a:pPr>
                            <a:defRPr/>
                          </a:pPr>
                          <a:endParaRPr lang="en-US"/>
                        </a:p>
                      </p:txBody>
                    </p:sp>
                    <p:sp>
                      <p:nvSpPr>
                        <p:cNvPr id="90" name="Line 74">
                          <a:extLst>
                            <a:ext uri="{FF2B5EF4-FFF2-40B4-BE49-F238E27FC236}">
                              <a16:creationId xmlns:a16="http://schemas.microsoft.com/office/drawing/2014/main" id="{0A507934-E455-4159-8CBF-CB137AB40051}"/>
                            </a:ext>
                          </a:extLst>
                        </p:cNvPr>
                        <p:cNvSpPr>
                          <a:spLocks noChangeShapeType="1"/>
                        </p:cNvSpPr>
                        <p:nvPr userDrawn="1"/>
                      </p:nvSpPr>
                      <p:spPr bwMode="hidden">
                        <a:xfrm rot="1678521" flipV="1">
                          <a:off x="1855" y="2458"/>
                          <a:ext cx="2060" cy="1096"/>
                        </a:xfrm>
                        <a:prstGeom prst="line">
                          <a:avLst/>
                        </a:prstGeom>
                        <a:noFill/>
                        <a:ln w="9525">
                          <a:solidFill>
                            <a:schemeClr val="accent2"/>
                          </a:solidFill>
                          <a:round/>
                          <a:headEnd/>
                          <a:tailEnd/>
                        </a:ln>
                        <a:effectLst/>
                      </p:spPr>
                      <p:txBody>
                        <a:bodyPr/>
                        <a:lstStyle/>
                        <a:p>
                          <a:pPr>
                            <a:defRPr/>
                          </a:pPr>
                          <a:endParaRPr lang="en-US"/>
                        </a:p>
                      </p:txBody>
                    </p:sp>
                    <p:sp>
                      <p:nvSpPr>
                        <p:cNvPr id="91" name="Line 75">
                          <a:extLst>
                            <a:ext uri="{FF2B5EF4-FFF2-40B4-BE49-F238E27FC236}">
                              <a16:creationId xmlns:a16="http://schemas.microsoft.com/office/drawing/2014/main" id="{91509199-62B2-473A-A873-08CAFF249F53}"/>
                            </a:ext>
                          </a:extLst>
                        </p:cNvPr>
                        <p:cNvSpPr>
                          <a:spLocks noChangeShapeType="1"/>
                        </p:cNvSpPr>
                        <p:nvPr userDrawn="1"/>
                      </p:nvSpPr>
                      <p:spPr bwMode="hidden">
                        <a:xfrm rot="1678521" flipV="1">
                          <a:off x="1823" y="2640"/>
                          <a:ext cx="2224" cy="956"/>
                        </a:xfrm>
                        <a:prstGeom prst="line">
                          <a:avLst/>
                        </a:prstGeom>
                        <a:noFill/>
                        <a:ln w="9525">
                          <a:solidFill>
                            <a:schemeClr val="accent2"/>
                          </a:solidFill>
                          <a:round/>
                          <a:headEnd/>
                          <a:tailEnd/>
                        </a:ln>
                        <a:effectLst/>
                      </p:spPr>
                      <p:txBody>
                        <a:bodyPr/>
                        <a:lstStyle/>
                        <a:p>
                          <a:pPr>
                            <a:defRPr/>
                          </a:pPr>
                          <a:endParaRPr lang="en-US"/>
                        </a:p>
                      </p:txBody>
                    </p:sp>
                    <p:sp>
                      <p:nvSpPr>
                        <p:cNvPr id="92" name="Line 76">
                          <a:extLst>
                            <a:ext uri="{FF2B5EF4-FFF2-40B4-BE49-F238E27FC236}">
                              <a16:creationId xmlns:a16="http://schemas.microsoft.com/office/drawing/2014/main" id="{20057308-EA01-4567-BD7A-CA40A1E80FF6}"/>
                            </a:ext>
                          </a:extLst>
                        </p:cNvPr>
                        <p:cNvSpPr>
                          <a:spLocks noChangeShapeType="1"/>
                        </p:cNvSpPr>
                        <p:nvPr userDrawn="1"/>
                      </p:nvSpPr>
                      <p:spPr bwMode="hidden">
                        <a:xfrm rot="1678521" flipV="1">
                          <a:off x="1737" y="3059"/>
                          <a:ext cx="2520" cy="614"/>
                        </a:xfrm>
                        <a:prstGeom prst="line">
                          <a:avLst/>
                        </a:prstGeom>
                        <a:noFill/>
                        <a:ln w="9525">
                          <a:solidFill>
                            <a:schemeClr val="accent2"/>
                          </a:solidFill>
                          <a:round/>
                          <a:headEnd/>
                          <a:tailEnd/>
                        </a:ln>
                        <a:effectLst/>
                      </p:spPr>
                      <p:txBody>
                        <a:bodyPr/>
                        <a:lstStyle/>
                        <a:p>
                          <a:pPr>
                            <a:defRPr/>
                          </a:pPr>
                          <a:endParaRPr lang="en-US"/>
                        </a:p>
                      </p:txBody>
                    </p:sp>
                    <p:sp>
                      <p:nvSpPr>
                        <p:cNvPr id="93" name="Line 77">
                          <a:extLst>
                            <a:ext uri="{FF2B5EF4-FFF2-40B4-BE49-F238E27FC236}">
                              <a16:creationId xmlns:a16="http://schemas.microsoft.com/office/drawing/2014/main" id="{06F68E89-2701-4EF6-9312-615DED052764}"/>
                            </a:ext>
                          </a:extLst>
                        </p:cNvPr>
                        <p:cNvSpPr>
                          <a:spLocks noChangeShapeType="1"/>
                        </p:cNvSpPr>
                        <p:nvPr userDrawn="1"/>
                      </p:nvSpPr>
                      <p:spPr bwMode="hidden">
                        <a:xfrm rot="1678521">
                          <a:off x="1324" y="3150"/>
                          <a:ext cx="472" cy="1120"/>
                        </a:xfrm>
                        <a:prstGeom prst="line">
                          <a:avLst/>
                        </a:prstGeom>
                        <a:noFill/>
                        <a:ln w="9525">
                          <a:solidFill>
                            <a:schemeClr val="accent2"/>
                          </a:solidFill>
                          <a:round/>
                          <a:headEnd/>
                          <a:tailEnd/>
                        </a:ln>
                        <a:effectLst/>
                      </p:spPr>
                      <p:txBody>
                        <a:bodyPr/>
                        <a:lstStyle/>
                        <a:p>
                          <a:pPr>
                            <a:defRPr/>
                          </a:pPr>
                          <a:endParaRPr lang="en-US"/>
                        </a:p>
                      </p:txBody>
                    </p:sp>
                    <p:sp>
                      <p:nvSpPr>
                        <p:cNvPr id="94" name="Line 78">
                          <a:extLst>
                            <a:ext uri="{FF2B5EF4-FFF2-40B4-BE49-F238E27FC236}">
                              <a16:creationId xmlns:a16="http://schemas.microsoft.com/office/drawing/2014/main" id="{D6160093-AD22-4692-804F-9219317118F2}"/>
                            </a:ext>
                          </a:extLst>
                        </p:cNvPr>
                        <p:cNvSpPr>
                          <a:spLocks noChangeShapeType="1"/>
                        </p:cNvSpPr>
                        <p:nvPr userDrawn="1"/>
                      </p:nvSpPr>
                      <p:spPr bwMode="hidden">
                        <a:xfrm rot="1678521" flipH="1">
                          <a:off x="1121" y="2961"/>
                          <a:ext cx="220" cy="1012"/>
                        </a:xfrm>
                        <a:prstGeom prst="line">
                          <a:avLst/>
                        </a:prstGeom>
                        <a:noFill/>
                        <a:ln w="9525">
                          <a:solidFill>
                            <a:schemeClr val="accent2"/>
                          </a:solidFill>
                          <a:round/>
                          <a:headEnd/>
                          <a:tailEnd/>
                        </a:ln>
                        <a:effectLst/>
                      </p:spPr>
                      <p:txBody>
                        <a:bodyPr/>
                        <a:lstStyle/>
                        <a:p>
                          <a:pPr>
                            <a:defRPr/>
                          </a:pPr>
                          <a:endParaRPr lang="en-US"/>
                        </a:p>
                      </p:txBody>
                    </p:sp>
                    <p:sp>
                      <p:nvSpPr>
                        <p:cNvPr id="95" name="Line 79">
                          <a:extLst>
                            <a:ext uri="{FF2B5EF4-FFF2-40B4-BE49-F238E27FC236}">
                              <a16:creationId xmlns:a16="http://schemas.microsoft.com/office/drawing/2014/main" id="{45D46E10-D17B-4BF6-8350-D16F7A8F71CA}"/>
                            </a:ext>
                          </a:extLst>
                        </p:cNvPr>
                        <p:cNvSpPr>
                          <a:spLocks noChangeShapeType="1"/>
                        </p:cNvSpPr>
                        <p:nvPr userDrawn="1"/>
                      </p:nvSpPr>
                      <p:spPr bwMode="hidden">
                        <a:xfrm rot="1678521" flipH="1">
                          <a:off x="1041" y="2935"/>
                          <a:ext cx="304" cy="990"/>
                        </a:xfrm>
                        <a:prstGeom prst="line">
                          <a:avLst/>
                        </a:prstGeom>
                        <a:noFill/>
                        <a:ln w="9525">
                          <a:solidFill>
                            <a:schemeClr val="accent2"/>
                          </a:solidFill>
                          <a:round/>
                          <a:headEnd/>
                          <a:tailEnd/>
                        </a:ln>
                        <a:effectLst/>
                      </p:spPr>
                      <p:txBody>
                        <a:bodyPr/>
                        <a:lstStyle/>
                        <a:p>
                          <a:pPr>
                            <a:defRPr/>
                          </a:pPr>
                          <a:endParaRPr lang="en-US"/>
                        </a:p>
                      </p:txBody>
                    </p:sp>
                    <p:sp>
                      <p:nvSpPr>
                        <p:cNvPr id="96" name="Line 80">
                          <a:extLst>
                            <a:ext uri="{FF2B5EF4-FFF2-40B4-BE49-F238E27FC236}">
                              <a16:creationId xmlns:a16="http://schemas.microsoft.com/office/drawing/2014/main" id="{0639D32F-99C9-4B07-B230-67626C662699}"/>
                            </a:ext>
                          </a:extLst>
                        </p:cNvPr>
                        <p:cNvSpPr>
                          <a:spLocks noChangeShapeType="1"/>
                        </p:cNvSpPr>
                        <p:nvPr userDrawn="1"/>
                      </p:nvSpPr>
                      <p:spPr bwMode="hidden">
                        <a:xfrm rot="1678521" flipH="1">
                          <a:off x="957" y="2910"/>
                          <a:ext cx="394" cy="971"/>
                        </a:xfrm>
                        <a:prstGeom prst="line">
                          <a:avLst/>
                        </a:prstGeom>
                        <a:noFill/>
                        <a:ln w="9525">
                          <a:solidFill>
                            <a:schemeClr val="accent2"/>
                          </a:solidFill>
                          <a:round/>
                          <a:headEnd/>
                          <a:tailEnd/>
                        </a:ln>
                        <a:effectLst/>
                      </p:spPr>
                      <p:txBody>
                        <a:bodyPr/>
                        <a:lstStyle/>
                        <a:p>
                          <a:pPr>
                            <a:defRPr/>
                          </a:pPr>
                          <a:endParaRPr lang="en-US"/>
                        </a:p>
                      </p:txBody>
                    </p:sp>
                    <p:sp>
                      <p:nvSpPr>
                        <p:cNvPr id="97" name="Line 81">
                          <a:extLst>
                            <a:ext uri="{FF2B5EF4-FFF2-40B4-BE49-F238E27FC236}">
                              <a16:creationId xmlns:a16="http://schemas.microsoft.com/office/drawing/2014/main" id="{D4526533-1E83-4A93-BF6C-E30B1A8609F5}"/>
                            </a:ext>
                          </a:extLst>
                        </p:cNvPr>
                        <p:cNvSpPr>
                          <a:spLocks noChangeShapeType="1"/>
                        </p:cNvSpPr>
                        <p:nvPr userDrawn="1"/>
                      </p:nvSpPr>
                      <p:spPr bwMode="hidden">
                        <a:xfrm rot="1678521" flipH="1">
                          <a:off x="880" y="2885"/>
                          <a:ext cx="478" cy="943"/>
                        </a:xfrm>
                        <a:prstGeom prst="line">
                          <a:avLst/>
                        </a:prstGeom>
                        <a:noFill/>
                        <a:ln w="9525">
                          <a:solidFill>
                            <a:schemeClr val="accent2"/>
                          </a:solidFill>
                          <a:round/>
                          <a:headEnd/>
                          <a:tailEnd/>
                        </a:ln>
                        <a:effectLst/>
                      </p:spPr>
                      <p:txBody>
                        <a:bodyPr/>
                        <a:lstStyle/>
                        <a:p>
                          <a:pPr>
                            <a:defRPr/>
                          </a:pPr>
                          <a:endParaRPr lang="en-US"/>
                        </a:p>
                      </p:txBody>
                    </p:sp>
                    <p:sp>
                      <p:nvSpPr>
                        <p:cNvPr id="98" name="Line 82">
                          <a:extLst>
                            <a:ext uri="{FF2B5EF4-FFF2-40B4-BE49-F238E27FC236}">
                              <a16:creationId xmlns:a16="http://schemas.microsoft.com/office/drawing/2014/main" id="{AA8F765D-9C79-449E-96EA-FFD7B4ED524F}"/>
                            </a:ext>
                          </a:extLst>
                        </p:cNvPr>
                        <p:cNvSpPr>
                          <a:spLocks noChangeShapeType="1"/>
                        </p:cNvSpPr>
                        <p:nvPr userDrawn="1"/>
                      </p:nvSpPr>
                      <p:spPr bwMode="hidden">
                        <a:xfrm rot="1678521" flipH="1">
                          <a:off x="801" y="2863"/>
                          <a:ext cx="561" cy="910"/>
                        </a:xfrm>
                        <a:prstGeom prst="line">
                          <a:avLst/>
                        </a:prstGeom>
                        <a:noFill/>
                        <a:ln w="9525">
                          <a:solidFill>
                            <a:schemeClr val="accent2"/>
                          </a:solidFill>
                          <a:round/>
                          <a:headEnd/>
                          <a:tailEnd/>
                        </a:ln>
                        <a:effectLst/>
                      </p:spPr>
                      <p:txBody>
                        <a:bodyPr/>
                        <a:lstStyle/>
                        <a:p>
                          <a:pPr>
                            <a:defRPr/>
                          </a:pPr>
                          <a:endParaRPr lang="en-US"/>
                        </a:p>
                      </p:txBody>
                    </p:sp>
                    <p:sp>
                      <p:nvSpPr>
                        <p:cNvPr id="99" name="Line 83">
                          <a:extLst>
                            <a:ext uri="{FF2B5EF4-FFF2-40B4-BE49-F238E27FC236}">
                              <a16:creationId xmlns:a16="http://schemas.microsoft.com/office/drawing/2014/main" id="{CBC20C27-9932-4A32-B5B3-C3064A310046}"/>
                            </a:ext>
                          </a:extLst>
                        </p:cNvPr>
                        <p:cNvSpPr>
                          <a:spLocks noChangeShapeType="1"/>
                        </p:cNvSpPr>
                        <p:nvPr userDrawn="1"/>
                      </p:nvSpPr>
                      <p:spPr bwMode="hidden">
                        <a:xfrm rot="1678521" flipH="1">
                          <a:off x="717" y="2836"/>
                          <a:ext cx="656" cy="878"/>
                        </a:xfrm>
                        <a:prstGeom prst="line">
                          <a:avLst/>
                        </a:prstGeom>
                        <a:noFill/>
                        <a:ln w="9525">
                          <a:solidFill>
                            <a:schemeClr val="accent2"/>
                          </a:solidFill>
                          <a:round/>
                          <a:headEnd/>
                          <a:tailEnd/>
                        </a:ln>
                        <a:effectLst/>
                      </p:spPr>
                      <p:txBody>
                        <a:bodyPr/>
                        <a:lstStyle/>
                        <a:p>
                          <a:pPr>
                            <a:defRPr/>
                          </a:pPr>
                          <a:endParaRPr lang="en-US"/>
                        </a:p>
                      </p:txBody>
                    </p:sp>
                    <p:sp>
                      <p:nvSpPr>
                        <p:cNvPr id="100" name="Line 84">
                          <a:extLst>
                            <a:ext uri="{FF2B5EF4-FFF2-40B4-BE49-F238E27FC236}">
                              <a16:creationId xmlns:a16="http://schemas.microsoft.com/office/drawing/2014/main" id="{F2509221-C7C2-4CD7-BD07-9E063AD3BF49}"/>
                            </a:ext>
                          </a:extLst>
                        </p:cNvPr>
                        <p:cNvSpPr>
                          <a:spLocks noChangeShapeType="1"/>
                        </p:cNvSpPr>
                        <p:nvPr userDrawn="1"/>
                      </p:nvSpPr>
                      <p:spPr bwMode="hidden">
                        <a:xfrm rot="1678521" flipH="1">
                          <a:off x="631" y="2810"/>
                          <a:ext cx="752" cy="842"/>
                        </a:xfrm>
                        <a:prstGeom prst="line">
                          <a:avLst/>
                        </a:prstGeom>
                        <a:noFill/>
                        <a:ln w="9525">
                          <a:solidFill>
                            <a:schemeClr val="accent2"/>
                          </a:solidFill>
                          <a:round/>
                          <a:headEnd/>
                          <a:tailEnd/>
                        </a:ln>
                        <a:effectLst/>
                      </p:spPr>
                      <p:txBody>
                        <a:bodyPr/>
                        <a:lstStyle/>
                        <a:p>
                          <a:pPr>
                            <a:defRPr/>
                          </a:pPr>
                          <a:endParaRPr lang="en-US"/>
                        </a:p>
                      </p:txBody>
                    </p:sp>
                    <p:sp>
                      <p:nvSpPr>
                        <p:cNvPr id="101" name="Line 85">
                          <a:extLst>
                            <a:ext uri="{FF2B5EF4-FFF2-40B4-BE49-F238E27FC236}">
                              <a16:creationId xmlns:a16="http://schemas.microsoft.com/office/drawing/2014/main" id="{969C9CA4-9500-4146-B4CD-90DAE6452C7E}"/>
                            </a:ext>
                          </a:extLst>
                        </p:cNvPr>
                        <p:cNvSpPr>
                          <a:spLocks noChangeShapeType="1"/>
                        </p:cNvSpPr>
                        <p:nvPr userDrawn="1"/>
                      </p:nvSpPr>
                      <p:spPr bwMode="hidden">
                        <a:xfrm rot="1678521" flipH="1">
                          <a:off x="462" y="2758"/>
                          <a:ext cx="946" cy="751"/>
                        </a:xfrm>
                        <a:prstGeom prst="line">
                          <a:avLst/>
                        </a:prstGeom>
                        <a:noFill/>
                        <a:ln w="9525">
                          <a:solidFill>
                            <a:schemeClr val="accent2"/>
                          </a:solidFill>
                          <a:round/>
                          <a:headEnd/>
                          <a:tailEnd/>
                        </a:ln>
                        <a:effectLst/>
                      </p:spPr>
                      <p:txBody>
                        <a:bodyPr/>
                        <a:lstStyle/>
                        <a:p>
                          <a:pPr>
                            <a:defRPr/>
                          </a:pPr>
                          <a:endParaRPr lang="en-US"/>
                        </a:p>
                      </p:txBody>
                    </p:sp>
                    <p:sp>
                      <p:nvSpPr>
                        <p:cNvPr id="102" name="Line 86">
                          <a:extLst>
                            <a:ext uri="{FF2B5EF4-FFF2-40B4-BE49-F238E27FC236}">
                              <a16:creationId xmlns:a16="http://schemas.microsoft.com/office/drawing/2014/main" id="{A0D2E8BA-FC31-40C2-9069-30EDE07ED9F9}"/>
                            </a:ext>
                          </a:extLst>
                        </p:cNvPr>
                        <p:cNvSpPr>
                          <a:spLocks noChangeShapeType="1"/>
                        </p:cNvSpPr>
                        <p:nvPr userDrawn="1"/>
                      </p:nvSpPr>
                      <p:spPr bwMode="hidden">
                        <a:xfrm rot="1678521" flipH="1">
                          <a:off x="365" y="2729"/>
                          <a:ext cx="1058" cy="696"/>
                        </a:xfrm>
                        <a:prstGeom prst="line">
                          <a:avLst/>
                        </a:prstGeom>
                        <a:noFill/>
                        <a:ln w="9525">
                          <a:solidFill>
                            <a:schemeClr val="accent2"/>
                          </a:solidFill>
                          <a:round/>
                          <a:headEnd/>
                          <a:tailEnd/>
                        </a:ln>
                        <a:effectLst/>
                      </p:spPr>
                      <p:txBody>
                        <a:bodyPr/>
                        <a:lstStyle/>
                        <a:p>
                          <a:pPr>
                            <a:defRPr/>
                          </a:pPr>
                          <a:endParaRPr lang="en-US"/>
                        </a:p>
                      </p:txBody>
                    </p:sp>
                    <p:sp>
                      <p:nvSpPr>
                        <p:cNvPr id="103" name="Line 87">
                          <a:extLst>
                            <a:ext uri="{FF2B5EF4-FFF2-40B4-BE49-F238E27FC236}">
                              <a16:creationId xmlns:a16="http://schemas.microsoft.com/office/drawing/2014/main" id="{67904212-ACB0-4836-BB35-B992FAC2870B}"/>
                            </a:ext>
                          </a:extLst>
                        </p:cNvPr>
                        <p:cNvSpPr>
                          <a:spLocks noChangeShapeType="1"/>
                        </p:cNvSpPr>
                        <p:nvPr userDrawn="1"/>
                      </p:nvSpPr>
                      <p:spPr bwMode="hidden">
                        <a:xfrm rot="1678521" flipH="1">
                          <a:off x="265" y="2697"/>
                          <a:ext cx="1174" cy="636"/>
                        </a:xfrm>
                        <a:prstGeom prst="line">
                          <a:avLst/>
                        </a:prstGeom>
                        <a:noFill/>
                        <a:ln w="9525">
                          <a:solidFill>
                            <a:schemeClr val="accent2"/>
                          </a:solidFill>
                          <a:round/>
                          <a:headEnd/>
                          <a:tailEnd/>
                        </a:ln>
                        <a:effectLst/>
                      </p:spPr>
                      <p:txBody>
                        <a:bodyPr/>
                        <a:lstStyle/>
                        <a:p>
                          <a:pPr>
                            <a:defRPr/>
                          </a:pPr>
                          <a:endParaRPr lang="en-US"/>
                        </a:p>
                      </p:txBody>
                    </p:sp>
                    <p:sp>
                      <p:nvSpPr>
                        <p:cNvPr id="104" name="Line 88">
                          <a:extLst>
                            <a:ext uri="{FF2B5EF4-FFF2-40B4-BE49-F238E27FC236}">
                              <a16:creationId xmlns:a16="http://schemas.microsoft.com/office/drawing/2014/main" id="{B6998617-E5E9-4BF8-8F91-2A94A1F6C07D}"/>
                            </a:ext>
                          </a:extLst>
                        </p:cNvPr>
                        <p:cNvSpPr>
                          <a:spLocks noChangeShapeType="1"/>
                        </p:cNvSpPr>
                        <p:nvPr userDrawn="1"/>
                      </p:nvSpPr>
                      <p:spPr bwMode="hidden">
                        <a:xfrm rot="1678521" flipH="1">
                          <a:off x="55" y="2632"/>
                          <a:ext cx="1431" cy="481"/>
                        </a:xfrm>
                        <a:prstGeom prst="line">
                          <a:avLst/>
                        </a:prstGeom>
                        <a:noFill/>
                        <a:ln w="9525">
                          <a:solidFill>
                            <a:schemeClr val="accent2"/>
                          </a:solidFill>
                          <a:round/>
                          <a:headEnd/>
                          <a:tailEnd/>
                        </a:ln>
                        <a:effectLst/>
                      </p:spPr>
                      <p:txBody>
                        <a:bodyPr/>
                        <a:lstStyle/>
                        <a:p>
                          <a:pPr>
                            <a:defRPr/>
                          </a:pPr>
                          <a:endParaRPr lang="en-US"/>
                        </a:p>
                      </p:txBody>
                    </p:sp>
                    <p:sp>
                      <p:nvSpPr>
                        <p:cNvPr id="105" name="Line 89">
                          <a:extLst>
                            <a:ext uri="{FF2B5EF4-FFF2-40B4-BE49-F238E27FC236}">
                              <a16:creationId xmlns:a16="http://schemas.microsoft.com/office/drawing/2014/main" id="{AAB0BB49-36C5-4E61-9319-AA1FBE89B670}"/>
                            </a:ext>
                          </a:extLst>
                        </p:cNvPr>
                        <p:cNvSpPr>
                          <a:spLocks noChangeShapeType="1"/>
                        </p:cNvSpPr>
                        <p:nvPr userDrawn="1"/>
                      </p:nvSpPr>
                      <p:spPr bwMode="hidden">
                        <a:xfrm rot="1678521" flipH="1">
                          <a:off x="-1" y="2607"/>
                          <a:ext cx="1513" cy="371"/>
                        </a:xfrm>
                        <a:prstGeom prst="line">
                          <a:avLst/>
                        </a:prstGeom>
                        <a:noFill/>
                        <a:ln w="9525">
                          <a:solidFill>
                            <a:schemeClr val="accent2"/>
                          </a:solidFill>
                          <a:round/>
                          <a:headEnd/>
                          <a:tailEnd/>
                        </a:ln>
                        <a:effectLst/>
                      </p:spPr>
                      <p:txBody>
                        <a:bodyPr/>
                        <a:lstStyle/>
                        <a:p>
                          <a:pPr>
                            <a:defRPr/>
                          </a:pPr>
                          <a:endParaRPr lang="en-US"/>
                        </a:p>
                      </p:txBody>
                    </p:sp>
                    <p:sp>
                      <p:nvSpPr>
                        <p:cNvPr id="106" name="Line 90">
                          <a:extLst>
                            <a:ext uri="{FF2B5EF4-FFF2-40B4-BE49-F238E27FC236}">
                              <a16:creationId xmlns:a16="http://schemas.microsoft.com/office/drawing/2014/main" id="{145283B3-3B7C-41B2-B63D-160405AC1BEA}"/>
                            </a:ext>
                          </a:extLst>
                        </p:cNvPr>
                        <p:cNvSpPr>
                          <a:spLocks noChangeShapeType="1"/>
                        </p:cNvSpPr>
                        <p:nvPr userDrawn="1"/>
                      </p:nvSpPr>
                      <p:spPr bwMode="hidden">
                        <a:xfrm rot="1678521" flipH="1">
                          <a:off x="-72" y="2570"/>
                          <a:ext cx="1648" cy="107"/>
                        </a:xfrm>
                        <a:prstGeom prst="line">
                          <a:avLst/>
                        </a:prstGeom>
                        <a:noFill/>
                        <a:ln w="9525">
                          <a:solidFill>
                            <a:schemeClr val="accent2"/>
                          </a:solidFill>
                          <a:round/>
                          <a:headEnd/>
                          <a:tailEnd/>
                        </a:ln>
                        <a:effectLst/>
                      </p:spPr>
                      <p:txBody>
                        <a:bodyPr/>
                        <a:lstStyle/>
                        <a:p>
                          <a:pPr>
                            <a:defRPr/>
                          </a:pPr>
                          <a:endParaRPr lang="en-US"/>
                        </a:p>
                      </p:txBody>
                    </p:sp>
                    <p:sp>
                      <p:nvSpPr>
                        <p:cNvPr id="107" name="Line 91">
                          <a:extLst>
                            <a:ext uri="{FF2B5EF4-FFF2-40B4-BE49-F238E27FC236}">
                              <a16:creationId xmlns:a16="http://schemas.microsoft.com/office/drawing/2014/main" id="{42C161D6-FD34-4FB0-9349-D3E972F564B5}"/>
                            </a:ext>
                          </a:extLst>
                        </p:cNvPr>
                        <p:cNvSpPr>
                          <a:spLocks noChangeShapeType="1"/>
                        </p:cNvSpPr>
                        <p:nvPr userDrawn="1"/>
                      </p:nvSpPr>
                      <p:spPr bwMode="hidden">
                        <a:xfrm rot="1678521" flipH="1" flipV="1">
                          <a:off x="-237" y="1095"/>
                          <a:ext cx="2219" cy="1364"/>
                        </a:xfrm>
                        <a:prstGeom prst="line">
                          <a:avLst/>
                        </a:prstGeom>
                        <a:noFill/>
                        <a:ln w="9525">
                          <a:solidFill>
                            <a:schemeClr val="accent2"/>
                          </a:solidFill>
                          <a:round/>
                          <a:headEnd/>
                          <a:tailEnd/>
                        </a:ln>
                        <a:effectLst/>
                      </p:spPr>
                      <p:txBody>
                        <a:bodyPr/>
                        <a:lstStyle/>
                        <a:p>
                          <a:pPr>
                            <a:defRPr/>
                          </a:pPr>
                          <a:endParaRPr lang="en-US"/>
                        </a:p>
                      </p:txBody>
                    </p:sp>
                    <p:sp>
                      <p:nvSpPr>
                        <p:cNvPr id="108" name="Line 92">
                          <a:extLst>
                            <a:ext uri="{FF2B5EF4-FFF2-40B4-BE49-F238E27FC236}">
                              <a16:creationId xmlns:a16="http://schemas.microsoft.com/office/drawing/2014/main" id="{7D363E9E-CEDC-4725-9C8E-956D782EDF4B}"/>
                            </a:ext>
                          </a:extLst>
                        </p:cNvPr>
                        <p:cNvSpPr>
                          <a:spLocks noChangeShapeType="1"/>
                        </p:cNvSpPr>
                        <p:nvPr userDrawn="1"/>
                      </p:nvSpPr>
                      <p:spPr bwMode="hidden">
                        <a:xfrm rot="1678521" flipH="1" flipV="1">
                          <a:off x="-43" y="962"/>
                          <a:ext cx="2071" cy="1541"/>
                        </a:xfrm>
                        <a:prstGeom prst="line">
                          <a:avLst/>
                        </a:prstGeom>
                        <a:noFill/>
                        <a:ln w="9525">
                          <a:solidFill>
                            <a:schemeClr val="accent2"/>
                          </a:solidFill>
                          <a:round/>
                          <a:headEnd/>
                          <a:tailEnd/>
                        </a:ln>
                        <a:effectLst/>
                      </p:spPr>
                      <p:txBody>
                        <a:bodyPr/>
                        <a:lstStyle/>
                        <a:p>
                          <a:pPr>
                            <a:defRPr/>
                          </a:pPr>
                          <a:endParaRPr lang="en-US"/>
                        </a:p>
                      </p:txBody>
                    </p:sp>
                    <p:sp>
                      <p:nvSpPr>
                        <p:cNvPr id="109" name="Line 93">
                          <a:extLst>
                            <a:ext uri="{FF2B5EF4-FFF2-40B4-BE49-F238E27FC236}">
                              <a16:creationId xmlns:a16="http://schemas.microsoft.com/office/drawing/2014/main" id="{2E697B79-B216-4C86-9FCF-D306360EF5F3}"/>
                            </a:ext>
                          </a:extLst>
                        </p:cNvPr>
                        <p:cNvSpPr>
                          <a:spLocks noChangeShapeType="1"/>
                        </p:cNvSpPr>
                        <p:nvPr userDrawn="1"/>
                      </p:nvSpPr>
                      <p:spPr bwMode="hidden">
                        <a:xfrm rot="1678521" flipH="1" flipV="1">
                          <a:off x="418" y="826"/>
                          <a:ext cx="1672" cy="1780"/>
                        </a:xfrm>
                        <a:prstGeom prst="line">
                          <a:avLst/>
                        </a:prstGeom>
                        <a:noFill/>
                        <a:ln w="9525">
                          <a:solidFill>
                            <a:schemeClr val="accent2"/>
                          </a:solidFill>
                          <a:round/>
                          <a:headEnd/>
                          <a:tailEnd/>
                        </a:ln>
                        <a:effectLst/>
                      </p:spPr>
                      <p:txBody>
                        <a:bodyPr/>
                        <a:lstStyle/>
                        <a:p>
                          <a:pPr>
                            <a:defRPr/>
                          </a:pPr>
                          <a:endParaRPr lang="en-US"/>
                        </a:p>
                      </p:txBody>
                    </p:sp>
                    <p:sp>
                      <p:nvSpPr>
                        <p:cNvPr id="110" name="Line 94">
                          <a:extLst>
                            <a:ext uri="{FF2B5EF4-FFF2-40B4-BE49-F238E27FC236}">
                              <a16:creationId xmlns:a16="http://schemas.microsoft.com/office/drawing/2014/main" id="{933BF7CD-24F1-4F0D-8AA5-4CE1DD835C42}"/>
                            </a:ext>
                          </a:extLst>
                        </p:cNvPr>
                        <p:cNvSpPr>
                          <a:spLocks noChangeShapeType="1"/>
                        </p:cNvSpPr>
                        <p:nvPr userDrawn="1"/>
                      </p:nvSpPr>
                      <p:spPr bwMode="hidden">
                        <a:xfrm rot="1678521" flipH="1" flipV="1">
                          <a:off x="634" y="808"/>
                          <a:ext cx="1473" cy="1852"/>
                        </a:xfrm>
                        <a:prstGeom prst="line">
                          <a:avLst/>
                        </a:prstGeom>
                        <a:noFill/>
                        <a:ln w="9525">
                          <a:solidFill>
                            <a:schemeClr val="accent2"/>
                          </a:solidFill>
                          <a:round/>
                          <a:headEnd/>
                          <a:tailEnd/>
                        </a:ln>
                        <a:effectLst/>
                      </p:spPr>
                      <p:txBody>
                        <a:bodyPr/>
                        <a:lstStyle/>
                        <a:p>
                          <a:pPr>
                            <a:defRPr/>
                          </a:pPr>
                          <a:endParaRPr lang="en-US"/>
                        </a:p>
                      </p:txBody>
                    </p:sp>
                    <p:sp>
                      <p:nvSpPr>
                        <p:cNvPr id="111" name="Line 95">
                          <a:extLst>
                            <a:ext uri="{FF2B5EF4-FFF2-40B4-BE49-F238E27FC236}">
                              <a16:creationId xmlns:a16="http://schemas.microsoft.com/office/drawing/2014/main" id="{27EAF475-DDEE-4E32-9E99-0705700C1696}"/>
                            </a:ext>
                          </a:extLst>
                        </p:cNvPr>
                        <p:cNvSpPr>
                          <a:spLocks noChangeShapeType="1"/>
                        </p:cNvSpPr>
                        <p:nvPr userDrawn="1"/>
                      </p:nvSpPr>
                      <p:spPr bwMode="hidden">
                        <a:xfrm rot="1678521" flipH="1" flipV="1">
                          <a:off x="1094" y="827"/>
                          <a:ext cx="1030" cy="1945"/>
                        </a:xfrm>
                        <a:prstGeom prst="line">
                          <a:avLst/>
                        </a:prstGeom>
                        <a:noFill/>
                        <a:ln w="9525">
                          <a:solidFill>
                            <a:schemeClr val="accent2"/>
                          </a:solidFill>
                          <a:round/>
                          <a:headEnd/>
                          <a:tailEnd/>
                        </a:ln>
                        <a:effectLst/>
                      </p:spPr>
                      <p:txBody>
                        <a:bodyPr/>
                        <a:lstStyle/>
                        <a:p>
                          <a:pPr>
                            <a:defRPr/>
                          </a:pPr>
                          <a:endParaRPr lang="en-US"/>
                        </a:p>
                      </p:txBody>
                    </p:sp>
                    <p:sp>
                      <p:nvSpPr>
                        <p:cNvPr id="112" name="Line 96">
                          <a:extLst>
                            <a:ext uri="{FF2B5EF4-FFF2-40B4-BE49-F238E27FC236}">
                              <a16:creationId xmlns:a16="http://schemas.microsoft.com/office/drawing/2014/main" id="{62BA94A6-5CD7-4E36-8388-BAD6D2035B4C}"/>
                            </a:ext>
                          </a:extLst>
                        </p:cNvPr>
                        <p:cNvSpPr>
                          <a:spLocks noChangeShapeType="1"/>
                        </p:cNvSpPr>
                        <p:nvPr userDrawn="1"/>
                      </p:nvSpPr>
                      <p:spPr bwMode="hidden">
                        <a:xfrm rot="1678521" flipH="1" flipV="1">
                          <a:off x="1302" y="857"/>
                          <a:ext cx="829" cy="1970"/>
                        </a:xfrm>
                        <a:prstGeom prst="line">
                          <a:avLst/>
                        </a:prstGeom>
                        <a:noFill/>
                        <a:ln w="9525">
                          <a:solidFill>
                            <a:schemeClr val="accent2"/>
                          </a:solidFill>
                          <a:round/>
                          <a:headEnd/>
                          <a:tailEnd/>
                        </a:ln>
                        <a:effectLst/>
                      </p:spPr>
                      <p:txBody>
                        <a:bodyPr/>
                        <a:lstStyle/>
                        <a:p>
                          <a:pPr>
                            <a:defRPr/>
                          </a:pPr>
                          <a:endParaRPr lang="en-US"/>
                        </a:p>
                      </p:txBody>
                    </p:sp>
                    <p:sp>
                      <p:nvSpPr>
                        <p:cNvPr id="113" name="Line 97">
                          <a:extLst>
                            <a:ext uri="{FF2B5EF4-FFF2-40B4-BE49-F238E27FC236}">
                              <a16:creationId xmlns:a16="http://schemas.microsoft.com/office/drawing/2014/main" id="{70B189F1-5B9F-47D6-A947-D6405BFB8C5F}"/>
                            </a:ext>
                          </a:extLst>
                        </p:cNvPr>
                        <p:cNvSpPr>
                          <a:spLocks noChangeShapeType="1"/>
                        </p:cNvSpPr>
                        <p:nvPr userDrawn="1"/>
                      </p:nvSpPr>
                      <p:spPr bwMode="hidden">
                        <a:xfrm rot="1678521" flipH="1" flipV="1">
                          <a:off x="1496" y="901"/>
                          <a:ext cx="633" cy="1978"/>
                        </a:xfrm>
                        <a:prstGeom prst="line">
                          <a:avLst/>
                        </a:prstGeom>
                        <a:noFill/>
                        <a:ln w="9525">
                          <a:solidFill>
                            <a:schemeClr val="accent2"/>
                          </a:solidFill>
                          <a:round/>
                          <a:headEnd/>
                          <a:tailEnd/>
                        </a:ln>
                        <a:effectLst/>
                      </p:spPr>
                      <p:txBody>
                        <a:bodyPr/>
                        <a:lstStyle/>
                        <a:p>
                          <a:pPr>
                            <a:defRPr/>
                          </a:pPr>
                          <a:endParaRPr lang="en-US"/>
                        </a:p>
                      </p:txBody>
                    </p:sp>
                    <p:sp>
                      <p:nvSpPr>
                        <p:cNvPr id="114" name="Line 98">
                          <a:extLst>
                            <a:ext uri="{FF2B5EF4-FFF2-40B4-BE49-F238E27FC236}">
                              <a16:creationId xmlns:a16="http://schemas.microsoft.com/office/drawing/2014/main" id="{912E9BA9-5FE7-4AC9-ADF4-7F899F0CB1F2}"/>
                            </a:ext>
                          </a:extLst>
                        </p:cNvPr>
                        <p:cNvSpPr>
                          <a:spLocks noChangeShapeType="1"/>
                        </p:cNvSpPr>
                        <p:nvPr userDrawn="1"/>
                      </p:nvSpPr>
                      <p:spPr bwMode="hidden">
                        <a:xfrm rot="1678521" flipH="1" flipV="1">
                          <a:off x="1679" y="952"/>
                          <a:ext cx="447" cy="1978"/>
                        </a:xfrm>
                        <a:prstGeom prst="line">
                          <a:avLst/>
                        </a:prstGeom>
                        <a:noFill/>
                        <a:ln w="9525">
                          <a:solidFill>
                            <a:schemeClr val="accent2"/>
                          </a:solidFill>
                          <a:round/>
                          <a:headEnd/>
                          <a:tailEnd/>
                        </a:ln>
                        <a:effectLst/>
                      </p:spPr>
                      <p:txBody>
                        <a:bodyPr/>
                        <a:lstStyle/>
                        <a:p>
                          <a:pPr>
                            <a:defRPr/>
                          </a:pPr>
                          <a:endParaRPr lang="en-US"/>
                        </a:p>
                      </p:txBody>
                    </p:sp>
                    <p:sp>
                      <p:nvSpPr>
                        <p:cNvPr id="115" name="Line 99">
                          <a:extLst>
                            <a:ext uri="{FF2B5EF4-FFF2-40B4-BE49-F238E27FC236}">
                              <a16:creationId xmlns:a16="http://schemas.microsoft.com/office/drawing/2014/main" id="{83E855D1-8271-4CD7-B9DF-DA73FEE242F1}"/>
                            </a:ext>
                          </a:extLst>
                        </p:cNvPr>
                        <p:cNvSpPr>
                          <a:spLocks noChangeShapeType="1"/>
                        </p:cNvSpPr>
                        <p:nvPr userDrawn="1"/>
                      </p:nvSpPr>
                      <p:spPr bwMode="hidden">
                        <a:xfrm rot="1678521" flipH="1" flipV="1">
                          <a:off x="1859" y="1013"/>
                          <a:ext cx="261" cy="1962"/>
                        </a:xfrm>
                        <a:prstGeom prst="line">
                          <a:avLst/>
                        </a:prstGeom>
                        <a:noFill/>
                        <a:ln w="9525">
                          <a:solidFill>
                            <a:schemeClr val="accent2"/>
                          </a:solidFill>
                          <a:round/>
                          <a:headEnd/>
                          <a:tailEnd/>
                        </a:ln>
                        <a:effectLst/>
                      </p:spPr>
                      <p:txBody>
                        <a:bodyPr/>
                        <a:lstStyle/>
                        <a:p>
                          <a:pPr>
                            <a:defRPr/>
                          </a:pPr>
                          <a:endParaRPr lang="en-US"/>
                        </a:p>
                      </p:txBody>
                    </p:sp>
                  </p:grpSp>
                </p:grpSp>
              </p:grpSp>
            </p:grpSp>
          </p:grpSp>
          <p:grpSp>
            <p:nvGrpSpPr>
              <p:cNvPr id="20" name="Group 100">
                <a:extLst>
                  <a:ext uri="{FF2B5EF4-FFF2-40B4-BE49-F238E27FC236}">
                    <a16:creationId xmlns:a16="http://schemas.microsoft.com/office/drawing/2014/main" id="{7FE89DA8-9E26-48F9-A9B3-B216ADED2B5B}"/>
                  </a:ext>
                </a:extLst>
              </p:cNvPr>
              <p:cNvGrpSpPr>
                <a:grpSpLocks/>
              </p:cNvGrpSpPr>
              <p:nvPr userDrawn="1"/>
            </p:nvGrpSpPr>
            <p:grpSpPr bwMode="auto">
              <a:xfrm>
                <a:off x="402" y="1454"/>
                <a:ext cx="2787" cy="2866"/>
                <a:chOff x="2" y="1454"/>
                <a:chExt cx="2787" cy="2866"/>
              </a:xfrm>
            </p:grpSpPr>
            <p:sp>
              <p:nvSpPr>
                <p:cNvPr id="21" name="Line 101">
                  <a:extLst>
                    <a:ext uri="{FF2B5EF4-FFF2-40B4-BE49-F238E27FC236}">
                      <a16:creationId xmlns:a16="http://schemas.microsoft.com/office/drawing/2014/main" id="{468047E8-3374-4B2F-BA1B-885BA618E87C}"/>
                    </a:ext>
                  </a:extLst>
                </p:cNvPr>
                <p:cNvSpPr>
                  <a:spLocks noChangeShapeType="1"/>
                </p:cNvSpPr>
                <p:nvPr userDrawn="1"/>
              </p:nvSpPr>
              <p:spPr bwMode="hidden">
                <a:xfrm rot="1678521" flipV="1">
                  <a:off x="2057" y="1454"/>
                  <a:ext cx="732" cy="1778"/>
                </a:xfrm>
                <a:prstGeom prst="line">
                  <a:avLst/>
                </a:prstGeom>
                <a:noFill/>
                <a:ln w="9525">
                  <a:solidFill>
                    <a:schemeClr val="accent2"/>
                  </a:solidFill>
                  <a:round/>
                  <a:headEnd/>
                  <a:tailEnd/>
                </a:ln>
                <a:effectLst/>
              </p:spPr>
              <p:txBody>
                <a:bodyPr/>
                <a:lstStyle/>
                <a:p>
                  <a:pPr>
                    <a:defRPr/>
                  </a:pPr>
                  <a:endParaRPr lang="en-US"/>
                </a:p>
              </p:txBody>
            </p:sp>
            <p:sp>
              <p:nvSpPr>
                <p:cNvPr id="22" name="Line 102">
                  <a:extLst>
                    <a:ext uri="{FF2B5EF4-FFF2-40B4-BE49-F238E27FC236}">
                      <a16:creationId xmlns:a16="http://schemas.microsoft.com/office/drawing/2014/main" id="{6C70D3A4-9E65-43AE-8388-507EF3CFFE98}"/>
                    </a:ext>
                  </a:extLst>
                </p:cNvPr>
                <p:cNvSpPr>
                  <a:spLocks noChangeShapeType="1"/>
                </p:cNvSpPr>
                <p:nvPr userDrawn="1"/>
              </p:nvSpPr>
              <p:spPr bwMode="hidden">
                <a:xfrm flipH="1" flipV="1">
                  <a:off x="870" y="3854"/>
                  <a:ext cx="223" cy="463"/>
                </a:xfrm>
                <a:prstGeom prst="line">
                  <a:avLst/>
                </a:prstGeom>
                <a:noFill/>
                <a:ln w="19050">
                  <a:solidFill>
                    <a:schemeClr val="accent2"/>
                  </a:solidFill>
                  <a:round/>
                  <a:headEnd/>
                  <a:tailEnd/>
                </a:ln>
                <a:effectLst/>
              </p:spPr>
              <p:txBody>
                <a:bodyPr/>
                <a:lstStyle/>
                <a:p>
                  <a:pPr>
                    <a:defRPr/>
                  </a:pPr>
                  <a:endParaRPr lang="en-US"/>
                </a:p>
              </p:txBody>
            </p:sp>
            <p:grpSp>
              <p:nvGrpSpPr>
                <p:cNvPr id="23" name="Group 103">
                  <a:extLst>
                    <a:ext uri="{FF2B5EF4-FFF2-40B4-BE49-F238E27FC236}">
                      <a16:creationId xmlns:a16="http://schemas.microsoft.com/office/drawing/2014/main" id="{2DBA9AC6-5C6C-4FE8-8C65-EFD98984541D}"/>
                    </a:ext>
                  </a:extLst>
                </p:cNvPr>
                <p:cNvGrpSpPr>
                  <a:grpSpLocks/>
                </p:cNvGrpSpPr>
                <p:nvPr userDrawn="1"/>
              </p:nvGrpSpPr>
              <p:grpSpPr bwMode="auto">
                <a:xfrm>
                  <a:off x="2" y="2738"/>
                  <a:ext cx="1317" cy="1582"/>
                  <a:chOff x="2" y="2738"/>
                  <a:chExt cx="1317" cy="1582"/>
                </a:xfrm>
              </p:grpSpPr>
              <p:sp>
                <p:nvSpPr>
                  <p:cNvPr id="24" name="Line 104">
                    <a:extLst>
                      <a:ext uri="{FF2B5EF4-FFF2-40B4-BE49-F238E27FC236}">
                        <a16:creationId xmlns:a16="http://schemas.microsoft.com/office/drawing/2014/main" id="{33EBA427-7627-4511-A3EF-77D2C8FB7B0A}"/>
                      </a:ext>
                    </a:extLst>
                  </p:cNvPr>
                  <p:cNvSpPr>
                    <a:spLocks noChangeShapeType="1"/>
                  </p:cNvSpPr>
                  <p:nvPr userDrawn="1"/>
                </p:nvSpPr>
                <p:spPr bwMode="hidden">
                  <a:xfrm flipH="1">
                    <a:off x="697" y="3855"/>
                    <a:ext cx="173" cy="187"/>
                  </a:xfrm>
                  <a:prstGeom prst="line">
                    <a:avLst/>
                  </a:prstGeom>
                  <a:noFill/>
                  <a:ln w="19050">
                    <a:solidFill>
                      <a:schemeClr val="accent2"/>
                    </a:solidFill>
                    <a:round/>
                    <a:headEnd/>
                    <a:tailEnd/>
                  </a:ln>
                  <a:effectLst/>
                </p:spPr>
                <p:txBody>
                  <a:bodyPr/>
                  <a:lstStyle/>
                  <a:p>
                    <a:pPr>
                      <a:defRPr/>
                    </a:pPr>
                    <a:endParaRPr lang="en-US"/>
                  </a:p>
                </p:txBody>
              </p:sp>
              <p:sp>
                <p:nvSpPr>
                  <p:cNvPr id="25" name="Freeform 105">
                    <a:extLst>
                      <a:ext uri="{FF2B5EF4-FFF2-40B4-BE49-F238E27FC236}">
                        <a16:creationId xmlns:a16="http://schemas.microsoft.com/office/drawing/2014/main" id="{C188418F-DBAC-4125-9799-594A28E76D90}"/>
                      </a:ext>
                    </a:extLst>
                  </p:cNvPr>
                  <p:cNvSpPr>
                    <a:spLocks/>
                  </p:cNvSpPr>
                  <p:nvPr userDrawn="1"/>
                </p:nvSpPr>
                <p:spPr bwMode="hidden">
                  <a:xfrm>
                    <a:off x="2" y="3218"/>
                    <a:ext cx="1006" cy="1102"/>
                  </a:xfrm>
                  <a:custGeom>
                    <a:avLst/>
                    <a:gdLst/>
                    <a:ahLst/>
                    <a:cxnLst>
                      <a:cxn ang="0">
                        <a:pos x="1006" y="1102"/>
                      </a:cxn>
                      <a:cxn ang="0">
                        <a:pos x="696" y="823"/>
                      </a:cxn>
                      <a:cxn ang="0">
                        <a:pos x="333" y="447"/>
                      </a:cxn>
                      <a:cxn ang="0">
                        <a:pos x="51" y="76"/>
                      </a:cxn>
                      <a:cxn ang="0">
                        <a:pos x="0" y="0"/>
                      </a:cxn>
                    </a:cxnLst>
                    <a:rect l="0" t="0" r="r" b="b"/>
                    <a:pathLst>
                      <a:path w="1006" h="1102">
                        <a:moveTo>
                          <a:pt x="1006" y="1102"/>
                        </a:moveTo>
                        <a:lnTo>
                          <a:pt x="696" y="823"/>
                        </a:lnTo>
                        <a:lnTo>
                          <a:pt x="333" y="447"/>
                        </a:lnTo>
                        <a:lnTo>
                          <a:pt x="51" y="76"/>
                        </a:lnTo>
                        <a:lnTo>
                          <a:pt x="0" y="0"/>
                        </a:lnTo>
                      </a:path>
                    </a:pathLst>
                  </a:custGeom>
                  <a:noFill/>
                  <a:ln w="19050" cmpd="sng">
                    <a:solidFill>
                      <a:schemeClr val="accent2"/>
                    </a:solidFill>
                    <a:round/>
                    <a:headEnd type="none" w="med" len="med"/>
                    <a:tailEnd type="none" w="med" len="med"/>
                  </a:ln>
                  <a:effectLst/>
                </p:spPr>
                <p:txBody>
                  <a:bodyPr/>
                  <a:lstStyle/>
                  <a:p>
                    <a:pPr>
                      <a:defRPr/>
                    </a:pPr>
                    <a:endParaRPr lang="en-US"/>
                  </a:p>
                </p:txBody>
              </p:sp>
              <p:sp>
                <p:nvSpPr>
                  <p:cNvPr id="26" name="Line 106">
                    <a:extLst>
                      <a:ext uri="{FF2B5EF4-FFF2-40B4-BE49-F238E27FC236}">
                        <a16:creationId xmlns:a16="http://schemas.microsoft.com/office/drawing/2014/main" id="{A33AFEEB-657C-481C-8CA3-6FA8F182F5D2}"/>
                      </a:ext>
                    </a:extLst>
                  </p:cNvPr>
                  <p:cNvSpPr>
                    <a:spLocks noChangeShapeType="1"/>
                  </p:cNvSpPr>
                  <p:nvPr userDrawn="1"/>
                </p:nvSpPr>
                <p:spPr bwMode="hidden">
                  <a:xfrm flipH="1">
                    <a:off x="1242" y="4231"/>
                    <a:ext cx="77" cy="88"/>
                  </a:xfrm>
                  <a:prstGeom prst="line">
                    <a:avLst/>
                  </a:prstGeom>
                  <a:noFill/>
                  <a:ln w="19050">
                    <a:solidFill>
                      <a:schemeClr val="accent2"/>
                    </a:solidFill>
                    <a:round/>
                    <a:headEnd/>
                    <a:tailEnd/>
                  </a:ln>
                  <a:effectLst/>
                </p:spPr>
                <p:txBody>
                  <a:bodyPr/>
                  <a:lstStyle/>
                  <a:p>
                    <a:pPr>
                      <a:defRPr/>
                    </a:pPr>
                    <a:endParaRPr lang="en-US"/>
                  </a:p>
                </p:txBody>
              </p:sp>
              <p:sp>
                <p:nvSpPr>
                  <p:cNvPr id="27" name="Line 107">
                    <a:extLst>
                      <a:ext uri="{FF2B5EF4-FFF2-40B4-BE49-F238E27FC236}">
                        <a16:creationId xmlns:a16="http://schemas.microsoft.com/office/drawing/2014/main" id="{28FF61C7-BFC2-4D4F-8772-C004382F2EB1}"/>
                      </a:ext>
                    </a:extLst>
                  </p:cNvPr>
                  <p:cNvSpPr>
                    <a:spLocks noChangeShapeType="1"/>
                  </p:cNvSpPr>
                  <p:nvPr userDrawn="1"/>
                </p:nvSpPr>
                <p:spPr bwMode="hidden">
                  <a:xfrm flipH="1" flipV="1">
                    <a:off x="340" y="3668"/>
                    <a:ext cx="532" cy="185"/>
                  </a:xfrm>
                  <a:prstGeom prst="line">
                    <a:avLst/>
                  </a:prstGeom>
                  <a:noFill/>
                  <a:ln w="19050">
                    <a:solidFill>
                      <a:schemeClr val="accent2"/>
                    </a:solidFill>
                    <a:round/>
                    <a:headEnd/>
                    <a:tailEnd/>
                  </a:ln>
                  <a:effectLst/>
                </p:spPr>
                <p:txBody>
                  <a:bodyPr/>
                  <a:lstStyle/>
                  <a:p>
                    <a:pPr>
                      <a:defRPr/>
                    </a:pPr>
                    <a:endParaRPr lang="en-US"/>
                  </a:p>
                </p:txBody>
              </p:sp>
              <p:sp>
                <p:nvSpPr>
                  <p:cNvPr id="28" name="Line 108">
                    <a:extLst>
                      <a:ext uri="{FF2B5EF4-FFF2-40B4-BE49-F238E27FC236}">
                        <a16:creationId xmlns:a16="http://schemas.microsoft.com/office/drawing/2014/main" id="{341C90A8-3AE1-41A9-AE75-7F58B05F23F7}"/>
                      </a:ext>
                    </a:extLst>
                  </p:cNvPr>
                  <p:cNvSpPr>
                    <a:spLocks noChangeShapeType="1"/>
                  </p:cNvSpPr>
                  <p:nvPr userDrawn="1"/>
                </p:nvSpPr>
                <p:spPr bwMode="hidden">
                  <a:xfrm flipH="1" flipV="1">
                    <a:off x="237" y="3101"/>
                    <a:ext cx="101" cy="567"/>
                  </a:xfrm>
                  <a:prstGeom prst="line">
                    <a:avLst/>
                  </a:prstGeom>
                  <a:noFill/>
                  <a:ln w="19050">
                    <a:solidFill>
                      <a:schemeClr val="accent2"/>
                    </a:solidFill>
                    <a:round/>
                    <a:headEnd/>
                    <a:tailEnd/>
                  </a:ln>
                  <a:effectLst/>
                </p:spPr>
                <p:txBody>
                  <a:bodyPr/>
                  <a:lstStyle/>
                  <a:p>
                    <a:pPr>
                      <a:defRPr/>
                    </a:pPr>
                    <a:endParaRPr lang="en-US"/>
                  </a:p>
                </p:txBody>
              </p:sp>
              <p:sp>
                <p:nvSpPr>
                  <p:cNvPr id="29" name="Line 109">
                    <a:extLst>
                      <a:ext uri="{FF2B5EF4-FFF2-40B4-BE49-F238E27FC236}">
                        <a16:creationId xmlns:a16="http://schemas.microsoft.com/office/drawing/2014/main" id="{89CB61E2-E30D-48F8-A752-226A4E9EF9A8}"/>
                      </a:ext>
                    </a:extLst>
                  </p:cNvPr>
                  <p:cNvSpPr>
                    <a:spLocks noChangeShapeType="1"/>
                  </p:cNvSpPr>
                  <p:nvPr userDrawn="1"/>
                </p:nvSpPr>
                <p:spPr bwMode="hidden">
                  <a:xfrm flipH="1" flipV="1">
                    <a:off x="2" y="3009"/>
                    <a:ext cx="235" cy="92"/>
                  </a:xfrm>
                  <a:prstGeom prst="line">
                    <a:avLst/>
                  </a:prstGeom>
                  <a:noFill/>
                  <a:ln w="19050">
                    <a:solidFill>
                      <a:schemeClr val="accent2"/>
                    </a:solidFill>
                    <a:round/>
                    <a:headEnd/>
                    <a:tailEnd/>
                  </a:ln>
                  <a:effectLst/>
                </p:spPr>
                <p:txBody>
                  <a:bodyPr/>
                  <a:lstStyle/>
                  <a:p>
                    <a:pPr>
                      <a:defRPr/>
                    </a:pPr>
                    <a:endParaRPr lang="en-US"/>
                  </a:p>
                </p:txBody>
              </p:sp>
              <p:sp>
                <p:nvSpPr>
                  <p:cNvPr id="30" name="Line 110">
                    <a:extLst>
                      <a:ext uri="{FF2B5EF4-FFF2-40B4-BE49-F238E27FC236}">
                        <a16:creationId xmlns:a16="http://schemas.microsoft.com/office/drawing/2014/main" id="{5C571AEA-D920-4C95-86F9-546F62CEE406}"/>
                      </a:ext>
                    </a:extLst>
                  </p:cNvPr>
                  <p:cNvSpPr>
                    <a:spLocks noChangeShapeType="1"/>
                  </p:cNvSpPr>
                  <p:nvPr userDrawn="1"/>
                </p:nvSpPr>
                <p:spPr bwMode="hidden">
                  <a:xfrm flipV="1">
                    <a:off x="54" y="3101"/>
                    <a:ext cx="182" cy="194"/>
                  </a:xfrm>
                  <a:prstGeom prst="line">
                    <a:avLst/>
                  </a:prstGeom>
                  <a:noFill/>
                  <a:ln w="19050">
                    <a:solidFill>
                      <a:schemeClr val="accent2"/>
                    </a:solidFill>
                    <a:round/>
                    <a:headEnd/>
                    <a:tailEnd/>
                  </a:ln>
                  <a:effectLst/>
                </p:spPr>
                <p:txBody>
                  <a:bodyPr/>
                  <a:lstStyle/>
                  <a:p>
                    <a:pPr>
                      <a:defRPr/>
                    </a:pPr>
                    <a:endParaRPr lang="en-US"/>
                  </a:p>
                </p:txBody>
              </p:sp>
              <p:sp>
                <p:nvSpPr>
                  <p:cNvPr id="31" name="Line 111">
                    <a:extLst>
                      <a:ext uri="{FF2B5EF4-FFF2-40B4-BE49-F238E27FC236}">
                        <a16:creationId xmlns:a16="http://schemas.microsoft.com/office/drawing/2014/main" id="{B87AC894-488D-409E-BA8C-A8AE9B9000CE}"/>
                      </a:ext>
                    </a:extLst>
                  </p:cNvPr>
                  <p:cNvSpPr>
                    <a:spLocks noChangeShapeType="1"/>
                  </p:cNvSpPr>
                  <p:nvPr userDrawn="1"/>
                </p:nvSpPr>
                <p:spPr bwMode="hidden">
                  <a:xfrm flipH="1">
                    <a:off x="336" y="3476"/>
                    <a:ext cx="176" cy="192"/>
                  </a:xfrm>
                  <a:prstGeom prst="line">
                    <a:avLst/>
                  </a:prstGeom>
                  <a:noFill/>
                  <a:ln w="19050">
                    <a:solidFill>
                      <a:schemeClr val="accent2"/>
                    </a:solidFill>
                    <a:round/>
                    <a:headEnd/>
                    <a:tailEnd/>
                  </a:ln>
                  <a:effectLst/>
                </p:spPr>
                <p:txBody>
                  <a:bodyPr/>
                  <a:lstStyle/>
                  <a:p>
                    <a:pPr>
                      <a:defRPr/>
                    </a:pPr>
                    <a:endParaRPr lang="en-US"/>
                  </a:p>
                </p:txBody>
              </p:sp>
              <p:sp>
                <p:nvSpPr>
                  <p:cNvPr id="32" name="Line 112">
                    <a:extLst>
                      <a:ext uri="{FF2B5EF4-FFF2-40B4-BE49-F238E27FC236}">
                        <a16:creationId xmlns:a16="http://schemas.microsoft.com/office/drawing/2014/main" id="{9022E092-1D19-4284-9BF7-3AA958AE7B8C}"/>
                      </a:ext>
                    </a:extLst>
                  </p:cNvPr>
                  <p:cNvSpPr>
                    <a:spLocks noChangeShapeType="1"/>
                  </p:cNvSpPr>
                  <p:nvPr userDrawn="1"/>
                </p:nvSpPr>
                <p:spPr bwMode="hidden">
                  <a:xfrm flipV="1">
                    <a:off x="3" y="2738"/>
                    <a:ext cx="14" cy="23"/>
                  </a:xfrm>
                  <a:prstGeom prst="line">
                    <a:avLst/>
                  </a:prstGeom>
                  <a:noFill/>
                  <a:ln w="19050">
                    <a:solidFill>
                      <a:schemeClr val="accent2"/>
                    </a:solidFill>
                    <a:round/>
                    <a:headEnd/>
                    <a:tailEnd/>
                  </a:ln>
                  <a:effectLst/>
                </p:spPr>
                <p:txBody>
                  <a:bodyPr/>
                  <a:lstStyle/>
                  <a:p>
                    <a:pPr>
                      <a:defRPr/>
                    </a:pPr>
                    <a:endParaRPr lang="en-US"/>
                  </a:p>
                </p:txBody>
              </p:sp>
            </p:grpSp>
          </p:grpSp>
        </p:grpSp>
        <p:grpSp>
          <p:nvGrpSpPr>
            <p:cNvPr id="6" name="Group 113">
              <a:extLst>
                <a:ext uri="{FF2B5EF4-FFF2-40B4-BE49-F238E27FC236}">
                  <a16:creationId xmlns:a16="http://schemas.microsoft.com/office/drawing/2014/main" id="{ECFDD6A5-5CA4-4D83-8361-BD59C0860707}"/>
                </a:ext>
              </a:extLst>
            </p:cNvPr>
            <p:cNvGrpSpPr>
              <a:grpSpLocks/>
            </p:cNvGrpSpPr>
            <p:nvPr userDrawn="1"/>
          </p:nvGrpSpPr>
          <p:grpSpPr bwMode="auto">
            <a:xfrm>
              <a:off x="16" y="1317"/>
              <a:ext cx="3325" cy="2957"/>
              <a:chOff x="16" y="1317"/>
              <a:chExt cx="3325" cy="2957"/>
            </a:xfrm>
          </p:grpSpPr>
          <p:sp>
            <p:nvSpPr>
              <p:cNvPr id="7" name="Freeform 114">
                <a:extLst>
                  <a:ext uri="{FF2B5EF4-FFF2-40B4-BE49-F238E27FC236}">
                    <a16:creationId xmlns:a16="http://schemas.microsoft.com/office/drawing/2014/main" id="{AF2C5CA2-9A07-4882-93CB-94380BDB5D68}"/>
                  </a:ext>
                </a:extLst>
              </p:cNvPr>
              <p:cNvSpPr>
                <a:spLocks/>
              </p:cNvSpPr>
              <p:nvPr/>
            </p:nvSpPr>
            <p:spPr bwMode="hidden">
              <a:xfrm>
                <a:off x="16" y="2656"/>
                <a:ext cx="1440" cy="1618"/>
              </a:xfrm>
              <a:custGeom>
                <a:avLst/>
                <a:gdLst/>
                <a:ahLst/>
                <a:cxnLst>
                  <a:cxn ang="0">
                    <a:pos x="873" y="1150"/>
                  </a:cxn>
                  <a:cxn ang="0">
                    <a:pos x="741" y="1019"/>
                  </a:cxn>
                  <a:cxn ang="0">
                    <a:pos x="610" y="875"/>
                  </a:cxn>
                  <a:cxn ang="0">
                    <a:pos x="490" y="737"/>
                  </a:cxn>
                  <a:cxn ang="0">
                    <a:pos x="377" y="593"/>
                  </a:cxn>
                  <a:cxn ang="0">
                    <a:pos x="275" y="443"/>
                  </a:cxn>
                  <a:cxn ang="0">
                    <a:pos x="173" y="299"/>
                  </a:cxn>
                  <a:cxn ang="0">
                    <a:pos x="84" y="149"/>
                  </a:cxn>
                  <a:cxn ang="0">
                    <a:pos x="0" y="0"/>
                  </a:cxn>
                  <a:cxn ang="0">
                    <a:pos x="0" y="11"/>
                  </a:cxn>
                  <a:cxn ang="0">
                    <a:pos x="84" y="155"/>
                  </a:cxn>
                  <a:cxn ang="0">
                    <a:pos x="173" y="305"/>
                  </a:cxn>
                  <a:cxn ang="0">
                    <a:pos x="269" y="449"/>
                  </a:cxn>
                  <a:cxn ang="0">
                    <a:pos x="377" y="593"/>
                  </a:cxn>
                  <a:cxn ang="0">
                    <a:pos x="490" y="737"/>
                  </a:cxn>
                  <a:cxn ang="0">
                    <a:pos x="610" y="881"/>
                  </a:cxn>
                  <a:cxn ang="0">
                    <a:pos x="735" y="1019"/>
                  </a:cxn>
                  <a:cxn ang="0">
                    <a:pos x="873" y="1150"/>
                  </a:cxn>
                  <a:cxn ang="0">
                    <a:pos x="1010" y="1276"/>
                  </a:cxn>
                  <a:cxn ang="0">
                    <a:pos x="1148" y="1396"/>
                  </a:cxn>
                  <a:cxn ang="0">
                    <a:pos x="1286" y="1510"/>
                  </a:cxn>
                  <a:cxn ang="0">
                    <a:pos x="1429" y="1618"/>
                  </a:cxn>
                  <a:cxn ang="0">
                    <a:pos x="1435" y="1618"/>
                  </a:cxn>
                  <a:cxn ang="0">
                    <a:pos x="1292" y="1510"/>
                  </a:cxn>
                  <a:cxn ang="0">
                    <a:pos x="1154" y="1396"/>
                  </a:cxn>
                  <a:cxn ang="0">
                    <a:pos x="1010" y="1276"/>
                  </a:cxn>
                  <a:cxn ang="0">
                    <a:pos x="873" y="1150"/>
                  </a:cxn>
                  <a:cxn ang="0">
                    <a:pos x="873" y="1150"/>
                  </a:cxn>
                </a:cxnLst>
                <a:rect l="0" t="0" r="r" b="b"/>
                <a:pathLst>
                  <a:path w="1435" h="1618">
                    <a:moveTo>
                      <a:pt x="873" y="1150"/>
                    </a:moveTo>
                    <a:lnTo>
                      <a:pt x="741" y="1019"/>
                    </a:lnTo>
                    <a:lnTo>
                      <a:pt x="610" y="875"/>
                    </a:lnTo>
                    <a:lnTo>
                      <a:pt x="490" y="737"/>
                    </a:lnTo>
                    <a:lnTo>
                      <a:pt x="377" y="593"/>
                    </a:lnTo>
                    <a:lnTo>
                      <a:pt x="275" y="443"/>
                    </a:lnTo>
                    <a:lnTo>
                      <a:pt x="173" y="299"/>
                    </a:lnTo>
                    <a:lnTo>
                      <a:pt x="84" y="149"/>
                    </a:lnTo>
                    <a:lnTo>
                      <a:pt x="0" y="0"/>
                    </a:lnTo>
                    <a:lnTo>
                      <a:pt x="0" y="11"/>
                    </a:lnTo>
                    <a:lnTo>
                      <a:pt x="84" y="155"/>
                    </a:lnTo>
                    <a:lnTo>
                      <a:pt x="173" y="305"/>
                    </a:lnTo>
                    <a:lnTo>
                      <a:pt x="269" y="449"/>
                    </a:lnTo>
                    <a:lnTo>
                      <a:pt x="377" y="593"/>
                    </a:lnTo>
                    <a:lnTo>
                      <a:pt x="490" y="737"/>
                    </a:lnTo>
                    <a:lnTo>
                      <a:pt x="610" y="881"/>
                    </a:lnTo>
                    <a:lnTo>
                      <a:pt x="735" y="1019"/>
                    </a:lnTo>
                    <a:lnTo>
                      <a:pt x="873" y="1150"/>
                    </a:lnTo>
                    <a:lnTo>
                      <a:pt x="1010" y="1276"/>
                    </a:lnTo>
                    <a:lnTo>
                      <a:pt x="1148" y="1396"/>
                    </a:lnTo>
                    <a:lnTo>
                      <a:pt x="1286" y="1510"/>
                    </a:lnTo>
                    <a:lnTo>
                      <a:pt x="1429" y="1618"/>
                    </a:lnTo>
                    <a:lnTo>
                      <a:pt x="1435" y="1618"/>
                    </a:lnTo>
                    <a:lnTo>
                      <a:pt x="1292" y="1510"/>
                    </a:lnTo>
                    <a:lnTo>
                      <a:pt x="1154" y="1396"/>
                    </a:lnTo>
                    <a:lnTo>
                      <a:pt x="1010" y="1276"/>
                    </a:lnTo>
                    <a:lnTo>
                      <a:pt x="873" y="1150"/>
                    </a:lnTo>
                    <a:lnTo>
                      <a:pt x="873" y="1150"/>
                    </a:lnTo>
                    <a:close/>
                  </a:path>
                </a:pathLst>
              </a:custGeom>
              <a:solidFill>
                <a:schemeClr val="accent2"/>
              </a:solidFill>
              <a:ln w="9525">
                <a:noFill/>
                <a:round/>
                <a:headEnd/>
                <a:tailEnd/>
              </a:ln>
            </p:spPr>
            <p:txBody>
              <a:bodyPr/>
              <a:lstStyle/>
              <a:p>
                <a:pPr>
                  <a:defRPr/>
                </a:pPr>
                <a:endParaRPr lang="en-US"/>
              </a:p>
            </p:txBody>
          </p:sp>
          <p:sp>
            <p:nvSpPr>
              <p:cNvPr id="8" name="Freeform 115">
                <a:extLst>
                  <a:ext uri="{FF2B5EF4-FFF2-40B4-BE49-F238E27FC236}">
                    <a16:creationId xmlns:a16="http://schemas.microsoft.com/office/drawing/2014/main" id="{7460491C-E35E-4BD0-96AE-6944049C8058}"/>
                  </a:ext>
                </a:extLst>
              </p:cNvPr>
              <p:cNvSpPr>
                <a:spLocks/>
              </p:cNvSpPr>
              <p:nvPr/>
            </p:nvSpPr>
            <p:spPr bwMode="hidden">
              <a:xfrm>
                <a:off x="16" y="2260"/>
                <a:ext cx="1673" cy="2014"/>
              </a:xfrm>
              <a:custGeom>
                <a:avLst/>
                <a:gdLst/>
                <a:ahLst/>
                <a:cxnLst>
                  <a:cxn ang="0">
                    <a:pos x="957" y="1463"/>
                  </a:cxn>
                  <a:cxn ang="0">
                    <a:pos x="789" y="1289"/>
                  </a:cxn>
                  <a:cxn ang="0">
                    <a:pos x="634" y="1115"/>
                  </a:cxn>
                  <a:cxn ang="0">
                    <a:pos x="490" y="929"/>
                  </a:cxn>
                  <a:cxn ang="0">
                    <a:pos x="365" y="743"/>
                  </a:cxn>
                  <a:cxn ang="0">
                    <a:pos x="251" y="557"/>
                  </a:cxn>
                  <a:cxn ang="0">
                    <a:pos x="149" y="372"/>
                  </a:cxn>
                  <a:cxn ang="0">
                    <a:pos x="66" y="186"/>
                  </a:cxn>
                  <a:cxn ang="0">
                    <a:pos x="0" y="0"/>
                  </a:cxn>
                  <a:cxn ang="0">
                    <a:pos x="0" y="12"/>
                  </a:cxn>
                  <a:cxn ang="0">
                    <a:pos x="66" y="198"/>
                  </a:cxn>
                  <a:cxn ang="0">
                    <a:pos x="149" y="384"/>
                  </a:cxn>
                  <a:cxn ang="0">
                    <a:pos x="251" y="569"/>
                  </a:cxn>
                  <a:cxn ang="0">
                    <a:pos x="365" y="755"/>
                  </a:cxn>
                  <a:cxn ang="0">
                    <a:pos x="490" y="935"/>
                  </a:cxn>
                  <a:cxn ang="0">
                    <a:pos x="634" y="1115"/>
                  </a:cxn>
                  <a:cxn ang="0">
                    <a:pos x="789" y="1295"/>
                  </a:cxn>
                  <a:cxn ang="0">
                    <a:pos x="957" y="1463"/>
                  </a:cxn>
                  <a:cxn ang="0">
                    <a:pos x="1130" y="1618"/>
                  </a:cxn>
                  <a:cxn ang="0">
                    <a:pos x="1303" y="1762"/>
                  </a:cxn>
                  <a:cxn ang="0">
                    <a:pos x="1483" y="1894"/>
                  </a:cxn>
                  <a:cxn ang="0">
                    <a:pos x="1662" y="2014"/>
                  </a:cxn>
                  <a:cxn ang="0">
                    <a:pos x="1668" y="2014"/>
                  </a:cxn>
                  <a:cxn ang="0">
                    <a:pos x="1483" y="1894"/>
                  </a:cxn>
                  <a:cxn ang="0">
                    <a:pos x="1303" y="1762"/>
                  </a:cxn>
                  <a:cxn ang="0">
                    <a:pos x="1130" y="1618"/>
                  </a:cxn>
                  <a:cxn ang="0">
                    <a:pos x="957" y="1463"/>
                  </a:cxn>
                  <a:cxn ang="0">
                    <a:pos x="957" y="1463"/>
                  </a:cxn>
                </a:cxnLst>
                <a:rect l="0" t="0" r="r" b="b"/>
                <a:pathLst>
                  <a:path w="1668" h="2014">
                    <a:moveTo>
                      <a:pt x="957" y="1463"/>
                    </a:moveTo>
                    <a:lnTo>
                      <a:pt x="789" y="1289"/>
                    </a:lnTo>
                    <a:lnTo>
                      <a:pt x="634" y="1115"/>
                    </a:lnTo>
                    <a:lnTo>
                      <a:pt x="490" y="929"/>
                    </a:lnTo>
                    <a:lnTo>
                      <a:pt x="365" y="743"/>
                    </a:lnTo>
                    <a:lnTo>
                      <a:pt x="251" y="557"/>
                    </a:lnTo>
                    <a:lnTo>
                      <a:pt x="149" y="372"/>
                    </a:lnTo>
                    <a:lnTo>
                      <a:pt x="66" y="186"/>
                    </a:lnTo>
                    <a:lnTo>
                      <a:pt x="0" y="0"/>
                    </a:lnTo>
                    <a:lnTo>
                      <a:pt x="0" y="12"/>
                    </a:lnTo>
                    <a:lnTo>
                      <a:pt x="66" y="198"/>
                    </a:lnTo>
                    <a:lnTo>
                      <a:pt x="149" y="384"/>
                    </a:lnTo>
                    <a:lnTo>
                      <a:pt x="251" y="569"/>
                    </a:lnTo>
                    <a:lnTo>
                      <a:pt x="365" y="755"/>
                    </a:lnTo>
                    <a:lnTo>
                      <a:pt x="490" y="935"/>
                    </a:lnTo>
                    <a:lnTo>
                      <a:pt x="634" y="1115"/>
                    </a:lnTo>
                    <a:lnTo>
                      <a:pt x="789" y="1295"/>
                    </a:lnTo>
                    <a:lnTo>
                      <a:pt x="957" y="1463"/>
                    </a:lnTo>
                    <a:lnTo>
                      <a:pt x="1130" y="1618"/>
                    </a:lnTo>
                    <a:lnTo>
                      <a:pt x="1303" y="1762"/>
                    </a:lnTo>
                    <a:lnTo>
                      <a:pt x="1483" y="1894"/>
                    </a:lnTo>
                    <a:lnTo>
                      <a:pt x="1662" y="2014"/>
                    </a:lnTo>
                    <a:lnTo>
                      <a:pt x="1668" y="2014"/>
                    </a:lnTo>
                    <a:lnTo>
                      <a:pt x="1483" y="1894"/>
                    </a:lnTo>
                    <a:lnTo>
                      <a:pt x="1303" y="1762"/>
                    </a:lnTo>
                    <a:lnTo>
                      <a:pt x="1130" y="1618"/>
                    </a:lnTo>
                    <a:lnTo>
                      <a:pt x="957" y="1463"/>
                    </a:lnTo>
                    <a:lnTo>
                      <a:pt x="957" y="1463"/>
                    </a:lnTo>
                    <a:close/>
                  </a:path>
                </a:pathLst>
              </a:custGeom>
              <a:solidFill>
                <a:schemeClr val="accent2"/>
              </a:solidFill>
              <a:ln w="9525">
                <a:noFill/>
                <a:round/>
                <a:headEnd/>
                <a:tailEnd/>
              </a:ln>
            </p:spPr>
            <p:txBody>
              <a:bodyPr/>
              <a:lstStyle/>
              <a:p>
                <a:pPr>
                  <a:defRPr/>
                </a:pPr>
                <a:endParaRPr lang="en-US"/>
              </a:p>
            </p:txBody>
          </p:sp>
          <p:sp>
            <p:nvSpPr>
              <p:cNvPr id="9" name="Rectangle 116">
                <a:extLst>
                  <a:ext uri="{FF2B5EF4-FFF2-40B4-BE49-F238E27FC236}">
                    <a16:creationId xmlns:a16="http://schemas.microsoft.com/office/drawing/2014/main" id="{257E7E39-C2B7-4BBC-ABBE-FCB962DC313D}"/>
                  </a:ext>
                </a:extLst>
              </p:cNvPr>
              <p:cNvSpPr>
                <a:spLocks noChangeArrowheads="1"/>
              </p:cNvSpPr>
              <p:nvPr/>
            </p:nvSpPr>
            <p:spPr bwMode="hidden">
              <a:xfrm rot="-2488720">
                <a:off x="1988" y="1919"/>
                <a:ext cx="1353" cy="17"/>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0" name="Rectangle 117">
                <a:extLst>
                  <a:ext uri="{FF2B5EF4-FFF2-40B4-BE49-F238E27FC236}">
                    <a16:creationId xmlns:a16="http://schemas.microsoft.com/office/drawing/2014/main" id="{C376D902-4551-4000-816B-8B0D6CA67067}"/>
                  </a:ext>
                </a:extLst>
              </p:cNvPr>
              <p:cNvSpPr>
                <a:spLocks noChangeArrowheads="1"/>
              </p:cNvSpPr>
              <p:nvPr/>
            </p:nvSpPr>
            <p:spPr bwMode="hidden">
              <a:xfrm rot="-5087790">
                <a:off x="1964" y="2613"/>
                <a:ext cx="2217" cy="17"/>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1" name="Rectangle 118">
                <a:extLst>
                  <a:ext uri="{FF2B5EF4-FFF2-40B4-BE49-F238E27FC236}">
                    <a16:creationId xmlns:a16="http://schemas.microsoft.com/office/drawing/2014/main" id="{73F03173-BF52-41AD-8B2C-85E7415B1502}"/>
                  </a:ext>
                </a:extLst>
              </p:cNvPr>
              <p:cNvSpPr>
                <a:spLocks noChangeArrowheads="1"/>
              </p:cNvSpPr>
              <p:nvPr/>
            </p:nvSpPr>
            <p:spPr bwMode="hidden">
              <a:xfrm rot="-3417299">
                <a:off x="1018" y="2695"/>
                <a:ext cx="2678" cy="17"/>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2" name="Rectangle 119">
                <a:extLst>
                  <a:ext uri="{FF2B5EF4-FFF2-40B4-BE49-F238E27FC236}">
                    <a16:creationId xmlns:a16="http://schemas.microsoft.com/office/drawing/2014/main" id="{35441442-649A-470B-A989-FD643E7002AD}"/>
                  </a:ext>
                </a:extLst>
              </p:cNvPr>
              <p:cNvSpPr>
                <a:spLocks noChangeArrowheads="1"/>
              </p:cNvSpPr>
              <p:nvPr/>
            </p:nvSpPr>
            <p:spPr bwMode="hidden">
              <a:xfrm rot="-835848">
                <a:off x="688" y="1748"/>
                <a:ext cx="2390" cy="17"/>
              </a:xfrm>
              <a:prstGeom prst="rect">
                <a:avLst/>
              </a:prstGeom>
              <a:solidFill>
                <a:schemeClr val="accent2"/>
              </a:solidFill>
              <a:ln w="9525">
                <a:noFill/>
                <a:miter lim="800000"/>
                <a:headEnd/>
                <a:tailEnd/>
              </a:ln>
              <a:effectLst/>
            </p:spPr>
            <p:txBody>
              <a:bodyPr wrap="none" anchor="ctr"/>
              <a:lstStyle/>
              <a:p>
                <a:pPr>
                  <a:defRPr/>
                </a:pPr>
                <a:endParaRPr lang="en-US"/>
              </a:p>
            </p:txBody>
          </p:sp>
          <p:grpSp>
            <p:nvGrpSpPr>
              <p:cNvPr id="13" name="Group 120">
                <a:extLst>
                  <a:ext uri="{FF2B5EF4-FFF2-40B4-BE49-F238E27FC236}">
                    <a16:creationId xmlns:a16="http://schemas.microsoft.com/office/drawing/2014/main" id="{527D504A-5EED-42F2-A4D2-456A19E3F0B0}"/>
                  </a:ext>
                </a:extLst>
              </p:cNvPr>
              <p:cNvGrpSpPr>
                <a:grpSpLocks noChangeAspect="1"/>
              </p:cNvGrpSpPr>
              <p:nvPr/>
            </p:nvGrpSpPr>
            <p:grpSpPr bwMode="auto">
              <a:xfrm>
                <a:off x="3066" y="1317"/>
                <a:ext cx="260" cy="297"/>
                <a:chOff x="3044" y="1265"/>
                <a:chExt cx="365" cy="424"/>
              </a:xfrm>
            </p:grpSpPr>
            <p:sp>
              <p:nvSpPr>
                <p:cNvPr id="14" name="Oval 121">
                  <a:extLst>
                    <a:ext uri="{FF2B5EF4-FFF2-40B4-BE49-F238E27FC236}">
                      <a16:creationId xmlns:a16="http://schemas.microsoft.com/office/drawing/2014/main" id="{FA908494-4454-45AE-B79A-B31D0466C4EC}"/>
                    </a:ext>
                  </a:extLst>
                </p:cNvPr>
                <p:cNvSpPr>
                  <a:spLocks noChangeAspect="1" noChangeArrowheads="1"/>
                </p:cNvSpPr>
                <p:nvPr userDrawn="1"/>
              </p:nvSpPr>
              <p:spPr bwMode="hidden">
                <a:xfrm rot="2828979">
                  <a:off x="2983" y="1468"/>
                  <a:ext cx="283" cy="160"/>
                </a:xfrm>
                <a:prstGeom prst="ellipse">
                  <a:avLst/>
                </a:prstGeom>
                <a:gradFill rotWithShape="0">
                  <a:gsLst>
                    <a:gs pos="0">
                      <a:schemeClr val="accent2"/>
                    </a:gs>
                    <a:gs pos="100000">
                      <a:schemeClr val="accent2">
                        <a:gamma/>
                        <a:tint val="84706"/>
                        <a:invGamma/>
                      </a:schemeClr>
                    </a:gs>
                  </a:gsLst>
                  <a:lin ang="5400000" scaled="1"/>
                </a:gradFill>
                <a:ln w="9525">
                  <a:noFill/>
                  <a:round/>
                  <a:headEnd/>
                  <a:tailEnd/>
                </a:ln>
                <a:effectLst/>
              </p:spPr>
              <p:txBody>
                <a:bodyPr wrap="none" anchor="ctr"/>
                <a:lstStyle/>
                <a:p>
                  <a:pPr>
                    <a:defRPr/>
                  </a:pPr>
                  <a:endParaRPr lang="en-US"/>
                </a:p>
              </p:txBody>
            </p:sp>
            <p:sp>
              <p:nvSpPr>
                <p:cNvPr id="15" name="Freeform 122">
                  <a:extLst>
                    <a:ext uri="{FF2B5EF4-FFF2-40B4-BE49-F238E27FC236}">
                      <a16:creationId xmlns:a16="http://schemas.microsoft.com/office/drawing/2014/main" id="{398CBE30-5B78-4277-AB03-3D3D7485D636}"/>
                    </a:ext>
                  </a:extLst>
                </p:cNvPr>
                <p:cNvSpPr>
                  <a:spLocks noChangeAspect="1"/>
                </p:cNvSpPr>
                <p:nvPr userDrawn="1"/>
              </p:nvSpPr>
              <p:spPr bwMode="hidden">
                <a:xfrm>
                  <a:off x="3071" y="1375"/>
                  <a:ext cx="226" cy="223"/>
                </a:xfrm>
                <a:custGeom>
                  <a:avLst/>
                  <a:gdLst/>
                  <a:ahLst/>
                  <a:cxnLst>
                    <a:cxn ang="0">
                      <a:pos x="227" y="134"/>
                    </a:cxn>
                    <a:cxn ang="0">
                      <a:pos x="203" y="144"/>
                    </a:cxn>
                    <a:cxn ang="0">
                      <a:pos x="179" y="138"/>
                    </a:cxn>
                    <a:cxn ang="0">
                      <a:pos x="149" y="126"/>
                    </a:cxn>
                    <a:cxn ang="0">
                      <a:pos x="126" y="102"/>
                    </a:cxn>
                    <a:cxn ang="0">
                      <a:pos x="102" y="72"/>
                    </a:cxn>
                    <a:cxn ang="0">
                      <a:pos x="84" y="48"/>
                    </a:cxn>
                    <a:cxn ang="0">
                      <a:pos x="78" y="24"/>
                    </a:cxn>
                    <a:cxn ang="0">
                      <a:pos x="84" y="0"/>
                    </a:cxn>
                    <a:cxn ang="0">
                      <a:pos x="84" y="0"/>
                    </a:cxn>
                    <a:cxn ang="0">
                      <a:pos x="78" y="0"/>
                    </a:cxn>
                    <a:cxn ang="0">
                      <a:pos x="18" y="60"/>
                    </a:cxn>
                    <a:cxn ang="0">
                      <a:pos x="0" y="90"/>
                    </a:cxn>
                    <a:cxn ang="0">
                      <a:pos x="0" y="120"/>
                    </a:cxn>
                    <a:cxn ang="0">
                      <a:pos x="12" y="156"/>
                    </a:cxn>
                    <a:cxn ang="0">
                      <a:pos x="36" y="192"/>
                    </a:cxn>
                    <a:cxn ang="0">
                      <a:pos x="66" y="216"/>
                    </a:cxn>
                    <a:cxn ang="0">
                      <a:pos x="96" y="222"/>
                    </a:cxn>
                    <a:cxn ang="0">
                      <a:pos x="126" y="222"/>
                    </a:cxn>
                    <a:cxn ang="0">
                      <a:pos x="155" y="210"/>
                    </a:cxn>
                    <a:cxn ang="0">
                      <a:pos x="227" y="138"/>
                    </a:cxn>
                    <a:cxn ang="0">
                      <a:pos x="227" y="134"/>
                    </a:cxn>
                  </a:cxnLst>
                  <a:rect l="0" t="0" r="r" b="b"/>
                  <a:pathLst>
                    <a:path w="227" h="222">
                      <a:moveTo>
                        <a:pt x="227" y="134"/>
                      </a:moveTo>
                      <a:lnTo>
                        <a:pt x="203" y="144"/>
                      </a:lnTo>
                      <a:lnTo>
                        <a:pt x="179" y="138"/>
                      </a:lnTo>
                      <a:lnTo>
                        <a:pt x="149" y="126"/>
                      </a:lnTo>
                      <a:lnTo>
                        <a:pt x="126" y="102"/>
                      </a:lnTo>
                      <a:lnTo>
                        <a:pt x="102" y="72"/>
                      </a:lnTo>
                      <a:lnTo>
                        <a:pt x="84" y="48"/>
                      </a:lnTo>
                      <a:lnTo>
                        <a:pt x="78" y="24"/>
                      </a:lnTo>
                      <a:lnTo>
                        <a:pt x="84" y="0"/>
                      </a:lnTo>
                      <a:lnTo>
                        <a:pt x="84" y="0"/>
                      </a:lnTo>
                      <a:lnTo>
                        <a:pt x="78" y="0"/>
                      </a:lnTo>
                      <a:lnTo>
                        <a:pt x="18" y="60"/>
                      </a:lnTo>
                      <a:lnTo>
                        <a:pt x="0" y="90"/>
                      </a:lnTo>
                      <a:lnTo>
                        <a:pt x="0" y="120"/>
                      </a:lnTo>
                      <a:lnTo>
                        <a:pt x="12" y="156"/>
                      </a:lnTo>
                      <a:lnTo>
                        <a:pt x="36" y="192"/>
                      </a:lnTo>
                      <a:lnTo>
                        <a:pt x="66" y="216"/>
                      </a:lnTo>
                      <a:lnTo>
                        <a:pt x="96" y="222"/>
                      </a:lnTo>
                      <a:lnTo>
                        <a:pt x="126" y="222"/>
                      </a:lnTo>
                      <a:lnTo>
                        <a:pt x="155" y="210"/>
                      </a:lnTo>
                      <a:lnTo>
                        <a:pt x="227" y="138"/>
                      </a:lnTo>
                      <a:lnTo>
                        <a:pt x="227" y="134"/>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defRPr/>
                  </a:pPr>
                  <a:endParaRPr lang="en-US"/>
                </a:p>
              </p:txBody>
            </p:sp>
            <p:sp>
              <p:nvSpPr>
                <p:cNvPr id="16" name="Freeform 123">
                  <a:extLst>
                    <a:ext uri="{FF2B5EF4-FFF2-40B4-BE49-F238E27FC236}">
                      <a16:creationId xmlns:a16="http://schemas.microsoft.com/office/drawing/2014/main" id="{C64C0EC6-7A1E-49DC-8E5B-2586DF0028CC}"/>
                    </a:ext>
                  </a:extLst>
                </p:cNvPr>
                <p:cNvSpPr>
                  <a:spLocks noChangeAspect="1"/>
                </p:cNvSpPr>
                <p:nvPr userDrawn="1"/>
              </p:nvSpPr>
              <p:spPr bwMode="hidden">
                <a:xfrm>
                  <a:off x="3145" y="1365"/>
                  <a:ext cx="161" cy="156"/>
                </a:xfrm>
                <a:custGeom>
                  <a:avLst/>
                  <a:gdLst/>
                  <a:ahLst/>
                  <a:cxnLst>
                    <a:cxn ang="0">
                      <a:pos x="221" y="216"/>
                    </a:cxn>
                    <a:cxn ang="0">
                      <a:pos x="192" y="234"/>
                    </a:cxn>
                    <a:cxn ang="0">
                      <a:pos x="150" y="234"/>
                    </a:cxn>
                    <a:cxn ang="0">
                      <a:pos x="102" y="210"/>
                    </a:cxn>
                    <a:cxn ang="0">
                      <a:pos x="54" y="174"/>
                    </a:cxn>
                    <a:cxn ang="0">
                      <a:pos x="24" y="132"/>
                    </a:cxn>
                    <a:cxn ang="0">
                      <a:pos x="6" y="84"/>
                    </a:cxn>
                    <a:cxn ang="0">
                      <a:pos x="0" y="42"/>
                    </a:cxn>
                    <a:cxn ang="0">
                      <a:pos x="12" y="12"/>
                    </a:cxn>
                    <a:cxn ang="0">
                      <a:pos x="48" y="0"/>
                    </a:cxn>
                    <a:cxn ang="0">
                      <a:pos x="84" y="0"/>
                    </a:cxn>
                    <a:cxn ang="0">
                      <a:pos x="132" y="18"/>
                    </a:cxn>
                    <a:cxn ang="0">
                      <a:pos x="174" y="54"/>
                    </a:cxn>
                    <a:cxn ang="0">
                      <a:pos x="210" y="102"/>
                    </a:cxn>
                    <a:cxn ang="0">
                      <a:pos x="233" y="144"/>
                    </a:cxn>
                    <a:cxn ang="0">
                      <a:pos x="233" y="186"/>
                    </a:cxn>
                    <a:cxn ang="0">
                      <a:pos x="221" y="216"/>
                    </a:cxn>
                    <a:cxn ang="0">
                      <a:pos x="221" y="216"/>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defRPr/>
                  </a:pPr>
                  <a:endParaRPr lang="en-US"/>
                </a:p>
              </p:txBody>
            </p:sp>
            <p:sp>
              <p:nvSpPr>
                <p:cNvPr id="17" name="Freeform 124">
                  <a:extLst>
                    <a:ext uri="{FF2B5EF4-FFF2-40B4-BE49-F238E27FC236}">
                      <a16:creationId xmlns:a16="http://schemas.microsoft.com/office/drawing/2014/main" id="{F0F7F576-4185-431B-A4B1-A7E4E7E2F21D}"/>
                    </a:ext>
                  </a:extLst>
                </p:cNvPr>
                <p:cNvSpPr>
                  <a:spLocks noChangeAspect="1"/>
                </p:cNvSpPr>
                <p:nvPr userDrawn="1"/>
              </p:nvSpPr>
              <p:spPr bwMode="hidden">
                <a:xfrm>
                  <a:off x="3201" y="1272"/>
                  <a:ext cx="202" cy="198"/>
                </a:xfrm>
                <a:custGeom>
                  <a:avLst/>
                  <a:gdLst/>
                  <a:ahLst/>
                  <a:cxnLst>
                    <a:cxn ang="0">
                      <a:pos x="179" y="18"/>
                    </a:cxn>
                    <a:cxn ang="0">
                      <a:pos x="197" y="48"/>
                    </a:cxn>
                    <a:cxn ang="0">
                      <a:pos x="203" y="60"/>
                    </a:cxn>
                    <a:cxn ang="0">
                      <a:pos x="197" y="66"/>
                    </a:cxn>
                    <a:cxn ang="0">
                      <a:pos x="65" y="192"/>
                    </a:cxn>
                    <a:cxn ang="0">
                      <a:pos x="59" y="198"/>
                    </a:cxn>
                    <a:cxn ang="0">
                      <a:pos x="47" y="192"/>
                    </a:cxn>
                    <a:cxn ang="0">
                      <a:pos x="17" y="174"/>
                    </a:cxn>
                    <a:cxn ang="0">
                      <a:pos x="0" y="150"/>
                    </a:cxn>
                    <a:cxn ang="0">
                      <a:pos x="0" y="126"/>
                    </a:cxn>
                    <a:cxn ang="0">
                      <a:pos x="131" y="0"/>
                    </a:cxn>
                    <a:cxn ang="0">
                      <a:pos x="155" y="0"/>
                    </a:cxn>
                    <a:cxn ang="0">
                      <a:pos x="179" y="18"/>
                    </a:cxn>
                    <a:cxn ang="0">
                      <a:pos x="179" y="18"/>
                    </a:cxn>
                  </a:cxnLst>
                  <a:rect l="0" t="0" r="r" b="b"/>
                  <a:pathLst>
                    <a:path w="203" h="198">
                      <a:moveTo>
                        <a:pt x="179" y="18"/>
                      </a:moveTo>
                      <a:lnTo>
                        <a:pt x="197" y="48"/>
                      </a:lnTo>
                      <a:lnTo>
                        <a:pt x="203" y="60"/>
                      </a:lnTo>
                      <a:lnTo>
                        <a:pt x="197" y="66"/>
                      </a:lnTo>
                      <a:lnTo>
                        <a:pt x="65" y="192"/>
                      </a:lnTo>
                      <a:lnTo>
                        <a:pt x="59" y="198"/>
                      </a:lnTo>
                      <a:lnTo>
                        <a:pt x="47" y="192"/>
                      </a:lnTo>
                      <a:lnTo>
                        <a:pt x="17" y="174"/>
                      </a:lnTo>
                      <a:lnTo>
                        <a:pt x="0" y="150"/>
                      </a:lnTo>
                      <a:lnTo>
                        <a:pt x="0" y="126"/>
                      </a:lnTo>
                      <a:lnTo>
                        <a:pt x="131" y="0"/>
                      </a:lnTo>
                      <a:lnTo>
                        <a:pt x="155" y="0"/>
                      </a:lnTo>
                      <a:lnTo>
                        <a:pt x="179" y="18"/>
                      </a:lnTo>
                      <a:lnTo>
                        <a:pt x="179" y="18"/>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defRPr/>
                  </a:pPr>
                  <a:endParaRPr lang="en-US"/>
                </a:p>
              </p:txBody>
            </p:sp>
            <p:sp>
              <p:nvSpPr>
                <p:cNvPr id="18" name="Freeform 125">
                  <a:extLst>
                    <a:ext uri="{FF2B5EF4-FFF2-40B4-BE49-F238E27FC236}">
                      <a16:creationId xmlns:a16="http://schemas.microsoft.com/office/drawing/2014/main" id="{12E25C51-4E78-4FA6-BA44-DC02115719EA}"/>
                    </a:ext>
                  </a:extLst>
                </p:cNvPr>
                <p:cNvSpPr>
                  <a:spLocks noChangeAspect="1"/>
                </p:cNvSpPr>
                <p:nvPr userDrawn="1"/>
              </p:nvSpPr>
              <p:spPr bwMode="hidden">
                <a:xfrm>
                  <a:off x="3330" y="1265"/>
                  <a:ext cx="79" cy="74"/>
                </a:xfrm>
                <a:custGeom>
                  <a:avLst/>
                  <a:gdLst/>
                  <a:ahLst/>
                  <a:cxnLst>
                    <a:cxn ang="0">
                      <a:pos x="221" y="216"/>
                    </a:cxn>
                    <a:cxn ang="0">
                      <a:pos x="192" y="234"/>
                    </a:cxn>
                    <a:cxn ang="0">
                      <a:pos x="150" y="234"/>
                    </a:cxn>
                    <a:cxn ang="0">
                      <a:pos x="102" y="210"/>
                    </a:cxn>
                    <a:cxn ang="0">
                      <a:pos x="54" y="174"/>
                    </a:cxn>
                    <a:cxn ang="0">
                      <a:pos x="24" y="132"/>
                    </a:cxn>
                    <a:cxn ang="0">
                      <a:pos x="6" y="84"/>
                    </a:cxn>
                    <a:cxn ang="0">
                      <a:pos x="0" y="42"/>
                    </a:cxn>
                    <a:cxn ang="0">
                      <a:pos x="12" y="12"/>
                    </a:cxn>
                    <a:cxn ang="0">
                      <a:pos x="48" y="0"/>
                    </a:cxn>
                    <a:cxn ang="0">
                      <a:pos x="84" y="0"/>
                    </a:cxn>
                    <a:cxn ang="0">
                      <a:pos x="132" y="18"/>
                    </a:cxn>
                    <a:cxn ang="0">
                      <a:pos x="174" y="54"/>
                    </a:cxn>
                    <a:cxn ang="0">
                      <a:pos x="210" y="102"/>
                    </a:cxn>
                    <a:cxn ang="0">
                      <a:pos x="233" y="144"/>
                    </a:cxn>
                    <a:cxn ang="0">
                      <a:pos x="233" y="186"/>
                    </a:cxn>
                    <a:cxn ang="0">
                      <a:pos x="221" y="216"/>
                    </a:cxn>
                    <a:cxn ang="0">
                      <a:pos x="221" y="216"/>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defRPr/>
                  </a:pPr>
                  <a:endParaRPr lang="en-US"/>
                </a:p>
              </p:txBody>
            </p:sp>
          </p:grpSp>
        </p:grpSp>
      </p:grpSp>
      <p:sp>
        <p:nvSpPr>
          <p:cNvPr id="63614" name="Rectangle 126"/>
          <p:cNvSpPr>
            <a:spLocks noGrp="1" noChangeArrowheads="1"/>
          </p:cNvSpPr>
          <p:nvPr>
            <p:ph type="ctrTitle" sz="quarter"/>
          </p:nvPr>
        </p:nvSpPr>
        <p:spPr>
          <a:xfrm>
            <a:off x="685800" y="1600200"/>
            <a:ext cx="7772400" cy="1973263"/>
          </a:xfrm>
        </p:spPr>
        <p:txBody>
          <a:bodyPr/>
          <a:lstStyle>
            <a:lvl1pPr>
              <a:defRPr sz="5100"/>
            </a:lvl1pPr>
          </a:lstStyle>
          <a:p>
            <a:r>
              <a:rPr lang="en-US"/>
              <a:t>Click to edit Master title style</a:t>
            </a:r>
          </a:p>
        </p:txBody>
      </p:sp>
      <p:sp>
        <p:nvSpPr>
          <p:cNvPr id="63615" name="Rectangle 12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28" name="Rectangle 128">
            <a:extLst>
              <a:ext uri="{FF2B5EF4-FFF2-40B4-BE49-F238E27FC236}">
                <a16:creationId xmlns:a16="http://schemas.microsoft.com/office/drawing/2014/main" id="{6CC8182C-570F-4BA5-BFDF-84C718345299}"/>
              </a:ext>
            </a:extLst>
          </p:cNvPr>
          <p:cNvSpPr>
            <a:spLocks noGrp="1" noChangeArrowheads="1"/>
          </p:cNvSpPr>
          <p:nvPr>
            <p:ph type="dt" sz="quarter" idx="10"/>
          </p:nvPr>
        </p:nvSpPr>
        <p:spPr/>
        <p:txBody>
          <a:bodyPr/>
          <a:lstStyle>
            <a:lvl1pPr>
              <a:defRPr>
                <a:effectLst/>
              </a:defRPr>
            </a:lvl1pPr>
          </a:lstStyle>
          <a:p>
            <a:pPr>
              <a:defRPr/>
            </a:pPr>
            <a:fld id="{C1D3285B-05CC-4386-888B-DA946D0D0EFC}" type="datetime5">
              <a:rPr lang="en-US"/>
              <a:pPr>
                <a:defRPr/>
              </a:pPr>
              <a:t>8-Jun-21</a:t>
            </a:fld>
            <a:endParaRPr lang="en-US"/>
          </a:p>
        </p:txBody>
      </p:sp>
      <p:sp>
        <p:nvSpPr>
          <p:cNvPr id="129" name="Rectangle 129">
            <a:extLst>
              <a:ext uri="{FF2B5EF4-FFF2-40B4-BE49-F238E27FC236}">
                <a16:creationId xmlns:a16="http://schemas.microsoft.com/office/drawing/2014/main" id="{49633120-F682-4191-86F2-FAB041614AE4}"/>
              </a:ext>
            </a:extLst>
          </p:cNvPr>
          <p:cNvSpPr>
            <a:spLocks noGrp="1" noChangeArrowheads="1"/>
          </p:cNvSpPr>
          <p:nvPr>
            <p:ph type="ftr" sz="quarter" idx="11"/>
          </p:nvPr>
        </p:nvSpPr>
        <p:spPr/>
        <p:txBody>
          <a:bodyPr/>
          <a:lstStyle>
            <a:lvl1pPr>
              <a:defRPr>
                <a:effectLst/>
              </a:defRPr>
            </a:lvl1pPr>
          </a:lstStyle>
          <a:p>
            <a:pPr>
              <a:defRPr/>
            </a:pPr>
            <a:endParaRPr lang="en-US"/>
          </a:p>
        </p:txBody>
      </p:sp>
      <p:sp>
        <p:nvSpPr>
          <p:cNvPr id="130" name="Rectangle 130">
            <a:extLst>
              <a:ext uri="{FF2B5EF4-FFF2-40B4-BE49-F238E27FC236}">
                <a16:creationId xmlns:a16="http://schemas.microsoft.com/office/drawing/2014/main" id="{700A5B87-E1E8-4BED-89D7-3EEB16CF459E}"/>
              </a:ext>
            </a:extLst>
          </p:cNvPr>
          <p:cNvSpPr>
            <a:spLocks noGrp="1" noChangeArrowheads="1"/>
          </p:cNvSpPr>
          <p:nvPr>
            <p:ph type="sldNum" sz="quarter" idx="12"/>
          </p:nvPr>
        </p:nvSpPr>
        <p:spPr/>
        <p:txBody>
          <a:bodyPr/>
          <a:lstStyle>
            <a:lvl1pPr>
              <a:defRPr>
                <a:effectLst/>
              </a:defRPr>
            </a:lvl1pPr>
          </a:lstStyle>
          <a:p>
            <a:fld id="{79148114-501A-4DDF-A6AA-E814FA39EA14}" type="slidenum">
              <a:rPr lang="en-US" altLang="en-US"/>
              <a:pPr/>
              <a:t>‹#›</a:t>
            </a:fld>
            <a:endParaRPr lang="en-US" altLang="en-US"/>
          </a:p>
        </p:txBody>
      </p:sp>
    </p:spTree>
    <p:extLst>
      <p:ext uri="{BB962C8B-B14F-4D97-AF65-F5344CB8AC3E}">
        <p14:creationId xmlns:p14="http://schemas.microsoft.com/office/powerpoint/2010/main" val="3108380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6">
            <a:extLst>
              <a:ext uri="{FF2B5EF4-FFF2-40B4-BE49-F238E27FC236}">
                <a16:creationId xmlns:a16="http://schemas.microsoft.com/office/drawing/2014/main" id="{39C6D0C2-E05B-40E4-9EAF-C758FA84CB9A}"/>
              </a:ext>
            </a:extLst>
          </p:cNvPr>
          <p:cNvSpPr>
            <a:spLocks noGrp="1" noChangeArrowheads="1"/>
          </p:cNvSpPr>
          <p:nvPr>
            <p:ph type="dt" sz="half" idx="10"/>
          </p:nvPr>
        </p:nvSpPr>
        <p:spPr>
          <a:ln/>
        </p:spPr>
        <p:txBody>
          <a:bodyPr/>
          <a:lstStyle>
            <a:lvl1pPr>
              <a:defRPr/>
            </a:lvl1pPr>
          </a:lstStyle>
          <a:p>
            <a:pPr>
              <a:defRPr/>
            </a:pPr>
            <a:fld id="{4DA46AA2-B7D6-4E23-8C8F-03A0F63CC8CE}" type="datetime5">
              <a:rPr lang="en-US"/>
              <a:pPr>
                <a:defRPr/>
              </a:pPr>
              <a:t>8-Jun-21</a:t>
            </a:fld>
            <a:endParaRPr lang="en-US"/>
          </a:p>
        </p:txBody>
      </p:sp>
      <p:sp>
        <p:nvSpPr>
          <p:cNvPr id="5" name="Rectangle 127">
            <a:extLst>
              <a:ext uri="{FF2B5EF4-FFF2-40B4-BE49-F238E27FC236}">
                <a16:creationId xmlns:a16="http://schemas.microsoft.com/office/drawing/2014/main" id="{80E27C97-1223-46C7-9BEA-F1D4AADA990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28">
            <a:extLst>
              <a:ext uri="{FF2B5EF4-FFF2-40B4-BE49-F238E27FC236}">
                <a16:creationId xmlns:a16="http://schemas.microsoft.com/office/drawing/2014/main" id="{18682537-1948-4595-8A51-BDB19BB16FCD}"/>
              </a:ext>
            </a:extLst>
          </p:cNvPr>
          <p:cNvSpPr>
            <a:spLocks noGrp="1" noChangeArrowheads="1"/>
          </p:cNvSpPr>
          <p:nvPr>
            <p:ph type="sldNum" sz="quarter" idx="12"/>
          </p:nvPr>
        </p:nvSpPr>
        <p:spPr>
          <a:ln/>
        </p:spPr>
        <p:txBody>
          <a:bodyPr/>
          <a:lstStyle>
            <a:lvl1pPr>
              <a:defRPr/>
            </a:lvl1pPr>
          </a:lstStyle>
          <a:p>
            <a:fld id="{1DFE3BED-33AB-4336-AF98-0AD6E996EFB5}" type="slidenum">
              <a:rPr lang="en-US" altLang="en-US"/>
              <a:pPr/>
              <a:t>‹#›</a:t>
            </a:fld>
            <a:endParaRPr lang="en-US" altLang="en-US"/>
          </a:p>
        </p:txBody>
      </p:sp>
    </p:spTree>
    <p:extLst>
      <p:ext uri="{BB962C8B-B14F-4D97-AF65-F5344CB8AC3E}">
        <p14:creationId xmlns:p14="http://schemas.microsoft.com/office/powerpoint/2010/main" val="4115868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6">
            <a:extLst>
              <a:ext uri="{FF2B5EF4-FFF2-40B4-BE49-F238E27FC236}">
                <a16:creationId xmlns:a16="http://schemas.microsoft.com/office/drawing/2014/main" id="{1218C94C-4A0F-4E3C-9719-89CD30EAFE5D}"/>
              </a:ext>
            </a:extLst>
          </p:cNvPr>
          <p:cNvSpPr>
            <a:spLocks noGrp="1" noChangeArrowheads="1"/>
          </p:cNvSpPr>
          <p:nvPr>
            <p:ph type="dt" sz="half" idx="10"/>
          </p:nvPr>
        </p:nvSpPr>
        <p:spPr>
          <a:ln/>
        </p:spPr>
        <p:txBody>
          <a:bodyPr/>
          <a:lstStyle>
            <a:lvl1pPr>
              <a:defRPr/>
            </a:lvl1pPr>
          </a:lstStyle>
          <a:p>
            <a:pPr>
              <a:defRPr/>
            </a:pPr>
            <a:fld id="{490C4F03-5AC8-411D-B2BA-0F26BAC923B4}" type="datetime5">
              <a:rPr lang="en-US"/>
              <a:pPr>
                <a:defRPr/>
              </a:pPr>
              <a:t>8-Jun-21</a:t>
            </a:fld>
            <a:endParaRPr lang="en-US"/>
          </a:p>
        </p:txBody>
      </p:sp>
      <p:sp>
        <p:nvSpPr>
          <p:cNvPr id="5" name="Rectangle 127">
            <a:extLst>
              <a:ext uri="{FF2B5EF4-FFF2-40B4-BE49-F238E27FC236}">
                <a16:creationId xmlns:a16="http://schemas.microsoft.com/office/drawing/2014/main" id="{DFFBC990-0C7A-4940-B22F-8EA96557467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28">
            <a:extLst>
              <a:ext uri="{FF2B5EF4-FFF2-40B4-BE49-F238E27FC236}">
                <a16:creationId xmlns:a16="http://schemas.microsoft.com/office/drawing/2014/main" id="{ECD863ED-4BFB-456D-80BF-D894A5A660F5}"/>
              </a:ext>
            </a:extLst>
          </p:cNvPr>
          <p:cNvSpPr>
            <a:spLocks noGrp="1" noChangeArrowheads="1"/>
          </p:cNvSpPr>
          <p:nvPr>
            <p:ph type="sldNum" sz="quarter" idx="12"/>
          </p:nvPr>
        </p:nvSpPr>
        <p:spPr>
          <a:ln/>
        </p:spPr>
        <p:txBody>
          <a:bodyPr/>
          <a:lstStyle>
            <a:lvl1pPr>
              <a:defRPr/>
            </a:lvl1pPr>
          </a:lstStyle>
          <a:p>
            <a:fld id="{C5C17374-CE1C-49AE-BCDC-536938FA2225}" type="slidenum">
              <a:rPr lang="en-US" altLang="en-US"/>
              <a:pPr/>
              <a:t>‹#›</a:t>
            </a:fld>
            <a:endParaRPr lang="en-US" altLang="en-US"/>
          </a:p>
        </p:txBody>
      </p:sp>
    </p:spTree>
    <p:extLst>
      <p:ext uri="{BB962C8B-B14F-4D97-AF65-F5344CB8AC3E}">
        <p14:creationId xmlns:p14="http://schemas.microsoft.com/office/powerpoint/2010/main" val="2718634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30725"/>
          </a:xfrm>
        </p:spPr>
        <p:txBody>
          <a:bodyPr/>
          <a:lstStyle/>
          <a:p>
            <a:pPr lvl="0"/>
            <a:endParaRPr lang="en-US" noProof="0"/>
          </a:p>
        </p:txBody>
      </p:sp>
      <p:sp>
        <p:nvSpPr>
          <p:cNvPr id="4" name="Rectangle 126">
            <a:extLst>
              <a:ext uri="{FF2B5EF4-FFF2-40B4-BE49-F238E27FC236}">
                <a16:creationId xmlns:a16="http://schemas.microsoft.com/office/drawing/2014/main" id="{FD4586B7-AF06-4F01-A187-E6CC0866F959}"/>
              </a:ext>
            </a:extLst>
          </p:cNvPr>
          <p:cNvSpPr>
            <a:spLocks noGrp="1" noChangeArrowheads="1"/>
          </p:cNvSpPr>
          <p:nvPr>
            <p:ph type="dt" sz="half" idx="10"/>
          </p:nvPr>
        </p:nvSpPr>
        <p:spPr>
          <a:ln/>
        </p:spPr>
        <p:txBody>
          <a:bodyPr/>
          <a:lstStyle>
            <a:lvl1pPr>
              <a:defRPr/>
            </a:lvl1pPr>
          </a:lstStyle>
          <a:p>
            <a:pPr>
              <a:defRPr/>
            </a:pPr>
            <a:fld id="{3D111AEE-F7BA-4B5E-8C8F-ECDDB8FEE66E}" type="datetime5">
              <a:rPr lang="en-US"/>
              <a:pPr>
                <a:defRPr/>
              </a:pPr>
              <a:t>8-Jun-21</a:t>
            </a:fld>
            <a:endParaRPr lang="en-US"/>
          </a:p>
        </p:txBody>
      </p:sp>
      <p:sp>
        <p:nvSpPr>
          <p:cNvPr id="5" name="Rectangle 127">
            <a:extLst>
              <a:ext uri="{FF2B5EF4-FFF2-40B4-BE49-F238E27FC236}">
                <a16:creationId xmlns:a16="http://schemas.microsoft.com/office/drawing/2014/main" id="{0DFBA9B0-F7DB-427F-A784-1DFCFBA0962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28">
            <a:extLst>
              <a:ext uri="{FF2B5EF4-FFF2-40B4-BE49-F238E27FC236}">
                <a16:creationId xmlns:a16="http://schemas.microsoft.com/office/drawing/2014/main" id="{5327BB41-DBB3-4AA4-99E0-D32AF538A1C5}"/>
              </a:ext>
            </a:extLst>
          </p:cNvPr>
          <p:cNvSpPr>
            <a:spLocks noGrp="1" noChangeArrowheads="1"/>
          </p:cNvSpPr>
          <p:nvPr>
            <p:ph type="sldNum" sz="quarter" idx="12"/>
          </p:nvPr>
        </p:nvSpPr>
        <p:spPr>
          <a:ln/>
        </p:spPr>
        <p:txBody>
          <a:bodyPr/>
          <a:lstStyle>
            <a:lvl1pPr>
              <a:defRPr/>
            </a:lvl1pPr>
          </a:lstStyle>
          <a:p>
            <a:fld id="{C3E7B007-ED5C-4D97-8B70-7F96F42A7E24}" type="slidenum">
              <a:rPr lang="en-US" altLang="en-US"/>
              <a:pPr/>
              <a:t>‹#›</a:t>
            </a:fld>
            <a:endParaRPr lang="en-US" altLang="en-US"/>
          </a:p>
        </p:txBody>
      </p:sp>
    </p:spTree>
    <p:extLst>
      <p:ext uri="{BB962C8B-B14F-4D97-AF65-F5344CB8AC3E}">
        <p14:creationId xmlns:p14="http://schemas.microsoft.com/office/powerpoint/2010/main" val="2106560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6">
            <a:extLst>
              <a:ext uri="{FF2B5EF4-FFF2-40B4-BE49-F238E27FC236}">
                <a16:creationId xmlns:a16="http://schemas.microsoft.com/office/drawing/2014/main" id="{C24F0ADD-99E3-4B1D-8347-76CA399EAB46}"/>
              </a:ext>
            </a:extLst>
          </p:cNvPr>
          <p:cNvSpPr>
            <a:spLocks noGrp="1" noChangeArrowheads="1"/>
          </p:cNvSpPr>
          <p:nvPr>
            <p:ph type="dt" sz="half" idx="10"/>
          </p:nvPr>
        </p:nvSpPr>
        <p:spPr>
          <a:ln/>
        </p:spPr>
        <p:txBody>
          <a:bodyPr/>
          <a:lstStyle>
            <a:lvl1pPr>
              <a:defRPr/>
            </a:lvl1pPr>
          </a:lstStyle>
          <a:p>
            <a:pPr>
              <a:defRPr/>
            </a:pPr>
            <a:fld id="{05837A49-6730-4602-99C2-B92CAEAF8EEC}" type="datetime5">
              <a:rPr lang="en-US"/>
              <a:pPr>
                <a:defRPr/>
              </a:pPr>
              <a:t>8-Jun-21</a:t>
            </a:fld>
            <a:endParaRPr lang="en-US"/>
          </a:p>
        </p:txBody>
      </p:sp>
      <p:sp>
        <p:nvSpPr>
          <p:cNvPr id="5" name="Rectangle 127">
            <a:extLst>
              <a:ext uri="{FF2B5EF4-FFF2-40B4-BE49-F238E27FC236}">
                <a16:creationId xmlns:a16="http://schemas.microsoft.com/office/drawing/2014/main" id="{7F786FDD-61E0-48CC-8795-7404EAE6F5C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28">
            <a:extLst>
              <a:ext uri="{FF2B5EF4-FFF2-40B4-BE49-F238E27FC236}">
                <a16:creationId xmlns:a16="http://schemas.microsoft.com/office/drawing/2014/main" id="{2AD88412-7825-4DC8-A35E-9211B61AB870}"/>
              </a:ext>
            </a:extLst>
          </p:cNvPr>
          <p:cNvSpPr>
            <a:spLocks noGrp="1" noChangeArrowheads="1"/>
          </p:cNvSpPr>
          <p:nvPr>
            <p:ph type="sldNum" sz="quarter" idx="12"/>
          </p:nvPr>
        </p:nvSpPr>
        <p:spPr>
          <a:ln/>
        </p:spPr>
        <p:txBody>
          <a:bodyPr/>
          <a:lstStyle>
            <a:lvl1pPr>
              <a:defRPr/>
            </a:lvl1pPr>
          </a:lstStyle>
          <a:p>
            <a:fld id="{0DDD0A84-087B-40ED-8C8E-B2DAE03B80A2}" type="slidenum">
              <a:rPr lang="en-US" altLang="en-US"/>
              <a:pPr/>
              <a:t>‹#›</a:t>
            </a:fld>
            <a:endParaRPr lang="en-US" altLang="en-US"/>
          </a:p>
        </p:txBody>
      </p:sp>
    </p:spTree>
    <p:extLst>
      <p:ext uri="{BB962C8B-B14F-4D97-AF65-F5344CB8AC3E}">
        <p14:creationId xmlns:p14="http://schemas.microsoft.com/office/powerpoint/2010/main" val="3902036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6">
            <a:extLst>
              <a:ext uri="{FF2B5EF4-FFF2-40B4-BE49-F238E27FC236}">
                <a16:creationId xmlns:a16="http://schemas.microsoft.com/office/drawing/2014/main" id="{2155221B-F324-422F-A5F1-4923401844A6}"/>
              </a:ext>
            </a:extLst>
          </p:cNvPr>
          <p:cNvSpPr>
            <a:spLocks noGrp="1" noChangeArrowheads="1"/>
          </p:cNvSpPr>
          <p:nvPr>
            <p:ph type="dt" sz="half" idx="10"/>
          </p:nvPr>
        </p:nvSpPr>
        <p:spPr>
          <a:ln/>
        </p:spPr>
        <p:txBody>
          <a:bodyPr/>
          <a:lstStyle>
            <a:lvl1pPr>
              <a:defRPr/>
            </a:lvl1pPr>
          </a:lstStyle>
          <a:p>
            <a:pPr>
              <a:defRPr/>
            </a:pPr>
            <a:fld id="{D9F21774-8535-4536-BEAC-3205AC6D38B7}" type="datetime5">
              <a:rPr lang="en-US"/>
              <a:pPr>
                <a:defRPr/>
              </a:pPr>
              <a:t>8-Jun-21</a:t>
            </a:fld>
            <a:endParaRPr lang="en-US"/>
          </a:p>
        </p:txBody>
      </p:sp>
      <p:sp>
        <p:nvSpPr>
          <p:cNvPr id="5" name="Rectangle 127">
            <a:extLst>
              <a:ext uri="{FF2B5EF4-FFF2-40B4-BE49-F238E27FC236}">
                <a16:creationId xmlns:a16="http://schemas.microsoft.com/office/drawing/2014/main" id="{A176CB09-A41B-40D9-B99F-D6D1A1777FC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28">
            <a:extLst>
              <a:ext uri="{FF2B5EF4-FFF2-40B4-BE49-F238E27FC236}">
                <a16:creationId xmlns:a16="http://schemas.microsoft.com/office/drawing/2014/main" id="{C8313340-82FE-4351-BD0F-F9653CA14917}"/>
              </a:ext>
            </a:extLst>
          </p:cNvPr>
          <p:cNvSpPr>
            <a:spLocks noGrp="1" noChangeArrowheads="1"/>
          </p:cNvSpPr>
          <p:nvPr>
            <p:ph type="sldNum" sz="quarter" idx="12"/>
          </p:nvPr>
        </p:nvSpPr>
        <p:spPr>
          <a:ln/>
        </p:spPr>
        <p:txBody>
          <a:bodyPr/>
          <a:lstStyle>
            <a:lvl1pPr>
              <a:defRPr/>
            </a:lvl1pPr>
          </a:lstStyle>
          <a:p>
            <a:fld id="{2517D7F2-DE0A-4BC6-8E05-F8330BD07986}" type="slidenum">
              <a:rPr lang="en-US" altLang="en-US"/>
              <a:pPr/>
              <a:t>‹#›</a:t>
            </a:fld>
            <a:endParaRPr lang="en-US" altLang="en-US"/>
          </a:p>
        </p:txBody>
      </p:sp>
    </p:spTree>
    <p:extLst>
      <p:ext uri="{BB962C8B-B14F-4D97-AF65-F5344CB8AC3E}">
        <p14:creationId xmlns:p14="http://schemas.microsoft.com/office/powerpoint/2010/main" val="1650825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6">
            <a:extLst>
              <a:ext uri="{FF2B5EF4-FFF2-40B4-BE49-F238E27FC236}">
                <a16:creationId xmlns:a16="http://schemas.microsoft.com/office/drawing/2014/main" id="{E8AAD527-A18C-4C82-A3C8-BB5DB46E63B7}"/>
              </a:ext>
            </a:extLst>
          </p:cNvPr>
          <p:cNvSpPr>
            <a:spLocks noGrp="1" noChangeArrowheads="1"/>
          </p:cNvSpPr>
          <p:nvPr>
            <p:ph type="dt" sz="half" idx="10"/>
          </p:nvPr>
        </p:nvSpPr>
        <p:spPr>
          <a:ln/>
        </p:spPr>
        <p:txBody>
          <a:bodyPr/>
          <a:lstStyle>
            <a:lvl1pPr>
              <a:defRPr/>
            </a:lvl1pPr>
          </a:lstStyle>
          <a:p>
            <a:pPr>
              <a:defRPr/>
            </a:pPr>
            <a:fld id="{FC3C4CAD-FA70-4EFB-9AFB-93BE99A4D857}" type="datetime5">
              <a:rPr lang="en-US"/>
              <a:pPr>
                <a:defRPr/>
              </a:pPr>
              <a:t>8-Jun-21</a:t>
            </a:fld>
            <a:endParaRPr lang="en-US"/>
          </a:p>
        </p:txBody>
      </p:sp>
      <p:sp>
        <p:nvSpPr>
          <p:cNvPr id="6" name="Rectangle 127">
            <a:extLst>
              <a:ext uri="{FF2B5EF4-FFF2-40B4-BE49-F238E27FC236}">
                <a16:creationId xmlns:a16="http://schemas.microsoft.com/office/drawing/2014/main" id="{E8390C21-EB4F-4BE4-AFED-50B12F53C6B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28">
            <a:extLst>
              <a:ext uri="{FF2B5EF4-FFF2-40B4-BE49-F238E27FC236}">
                <a16:creationId xmlns:a16="http://schemas.microsoft.com/office/drawing/2014/main" id="{D2A5E180-6EDB-4713-BD7E-5CE15D7D9AA4}"/>
              </a:ext>
            </a:extLst>
          </p:cNvPr>
          <p:cNvSpPr>
            <a:spLocks noGrp="1" noChangeArrowheads="1"/>
          </p:cNvSpPr>
          <p:nvPr>
            <p:ph type="sldNum" sz="quarter" idx="12"/>
          </p:nvPr>
        </p:nvSpPr>
        <p:spPr>
          <a:ln/>
        </p:spPr>
        <p:txBody>
          <a:bodyPr/>
          <a:lstStyle>
            <a:lvl1pPr>
              <a:defRPr/>
            </a:lvl1pPr>
          </a:lstStyle>
          <a:p>
            <a:fld id="{DE773CBB-A4C3-4249-81CA-A15F0DFFDA24}" type="slidenum">
              <a:rPr lang="en-US" altLang="en-US"/>
              <a:pPr/>
              <a:t>‹#›</a:t>
            </a:fld>
            <a:endParaRPr lang="en-US" altLang="en-US"/>
          </a:p>
        </p:txBody>
      </p:sp>
    </p:spTree>
    <p:extLst>
      <p:ext uri="{BB962C8B-B14F-4D97-AF65-F5344CB8AC3E}">
        <p14:creationId xmlns:p14="http://schemas.microsoft.com/office/powerpoint/2010/main" val="2883765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6">
            <a:extLst>
              <a:ext uri="{FF2B5EF4-FFF2-40B4-BE49-F238E27FC236}">
                <a16:creationId xmlns:a16="http://schemas.microsoft.com/office/drawing/2014/main" id="{3AD9C017-9C3C-489F-92AA-C6F15645F5B7}"/>
              </a:ext>
            </a:extLst>
          </p:cNvPr>
          <p:cNvSpPr>
            <a:spLocks noGrp="1" noChangeArrowheads="1"/>
          </p:cNvSpPr>
          <p:nvPr>
            <p:ph type="dt" sz="half" idx="10"/>
          </p:nvPr>
        </p:nvSpPr>
        <p:spPr>
          <a:ln/>
        </p:spPr>
        <p:txBody>
          <a:bodyPr/>
          <a:lstStyle>
            <a:lvl1pPr>
              <a:defRPr/>
            </a:lvl1pPr>
          </a:lstStyle>
          <a:p>
            <a:pPr>
              <a:defRPr/>
            </a:pPr>
            <a:fld id="{5565B383-CFC2-4575-A912-8C4A2CDC9FE6}" type="datetime5">
              <a:rPr lang="en-US"/>
              <a:pPr>
                <a:defRPr/>
              </a:pPr>
              <a:t>8-Jun-21</a:t>
            </a:fld>
            <a:endParaRPr lang="en-US"/>
          </a:p>
        </p:txBody>
      </p:sp>
      <p:sp>
        <p:nvSpPr>
          <p:cNvPr id="8" name="Rectangle 127">
            <a:extLst>
              <a:ext uri="{FF2B5EF4-FFF2-40B4-BE49-F238E27FC236}">
                <a16:creationId xmlns:a16="http://schemas.microsoft.com/office/drawing/2014/main" id="{AC36B793-2333-46A7-9A86-EFE9143C52A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28">
            <a:extLst>
              <a:ext uri="{FF2B5EF4-FFF2-40B4-BE49-F238E27FC236}">
                <a16:creationId xmlns:a16="http://schemas.microsoft.com/office/drawing/2014/main" id="{9E6F9B25-C342-4828-9AC7-9CFDE186E981}"/>
              </a:ext>
            </a:extLst>
          </p:cNvPr>
          <p:cNvSpPr>
            <a:spLocks noGrp="1" noChangeArrowheads="1"/>
          </p:cNvSpPr>
          <p:nvPr>
            <p:ph type="sldNum" sz="quarter" idx="12"/>
          </p:nvPr>
        </p:nvSpPr>
        <p:spPr>
          <a:ln/>
        </p:spPr>
        <p:txBody>
          <a:bodyPr/>
          <a:lstStyle>
            <a:lvl1pPr>
              <a:defRPr/>
            </a:lvl1pPr>
          </a:lstStyle>
          <a:p>
            <a:fld id="{9F7D1F7A-0DE7-44FE-8274-B769F92A3B8E}" type="slidenum">
              <a:rPr lang="en-US" altLang="en-US"/>
              <a:pPr/>
              <a:t>‹#›</a:t>
            </a:fld>
            <a:endParaRPr lang="en-US" altLang="en-US"/>
          </a:p>
        </p:txBody>
      </p:sp>
    </p:spTree>
    <p:extLst>
      <p:ext uri="{BB962C8B-B14F-4D97-AF65-F5344CB8AC3E}">
        <p14:creationId xmlns:p14="http://schemas.microsoft.com/office/powerpoint/2010/main" val="2751234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6">
            <a:extLst>
              <a:ext uri="{FF2B5EF4-FFF2-40B4-BE49-F238E27FC236}">
                <a16:creationId xmlns:a16="http://schemas.microsoft.com/office/drawing/2014/main" id="{119AA8DA-F24E-4FBF-9792-E2B9CE155971}"/>
              </a:ext>
            </a:extLst>
          </p:cNvPr>
          <p:cNvSpPr>
            <a:spLocks noGrp="1" noChangeArrowheads="1"/>
          </p:cNvSpPr>
          <p:nvPr>
            <p:ph type="dt" sz="half" idx="10"/>
          </p:nvPr>
        </p:nvSpPr>
        <p:spPr>
          <a:ln/>
        </p:spPr>
        <p:txBody>
          <a:bodyPr/>
          <a:lstStyle>
            <a:lvl1pPr>
              <a:defRPr/>
            </a:lvl1pPr>
          </a:lstStyle>
          <a:p>
            <a:pPr>
              <a:defRPr/>
            </a:pPr>
            <a:fld id="{0379EF93-7BBD-4926-8BD0-BEAAAB74539A}" type="datetime5">
              <a:rPr lang="en-US"/>
              <a:pPr>
                <a:defRPr/>
              </a:pPr>
              <a:t>8-Jun-21</a:t>
            </a:fld>
            <a:endParaRPr lang="en-US"/>
          </a:p>
        </p:txBody>
      </p:sp>
      <p:sp>
        <p:nvSpPr>
          <p:cNvPr id="4" name="Rectangle 127">
            <a:extLst>
              <a:ext uri="{FF2B5EF4-FFF2-40B4-BE49-F238E27FC236}">
                <a16:creationId xmlns:a16="http://schemas.microsoft.com/office/drawing/2014/main" id="{8BE76D9B-96EB-46ED-89F7-9F6CF6DA540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28">
            <a:extLst>
              <a:ext uri="{FF2B5EF4-FFF2-40B4-BE49-F238E27FC236}">
                <a16:creationId xmlns:a16="http://schemas.microsoft.com/office/drawing/2014/main" id="{1A04A66D-F25B-4F39-8CC7-5ECF4CCCA2BF}"/>
              </a:ext>
            </a:extLst>
          </p:cNvPr>
          <p:cNvSpPr>
            <a:spLocks noGrp="1" noChangeArrowheads="1"/>
          </p:cNvSpPr>
          <p:nvPr>
            <p:ph type="sldNum" sz="quarter" idx="12"/>
          </p:nvPr>
        </p:nvSpPr>
        <p:spPr>
          <a:ln/>
        </p:spPr>
        <p:txBody>
          <a:bodyPr/>
          <a:lstStyle>
            <a:lvl1pPr>
              <a:defRPr/>
            </a:lvl1pPr>
          </a:lstStyle>
          <a:p>
            <a:fld id="{77D79FF9-B9DA-468A-A547-E33BF77FC8E3}" type="slidenum">
              <a:rPr lang="en-US" altLang="en-US"/>
              <a:pPr/>
              <a:t>‹#›</a:t>
            </a:fld>
            <a:endParaRPr lang="en-US" altLang="en-US"/>
          </a:p>
        </p:txBody>
      </p:sp>
    </p:spTree>
    <p:extLst>
      <p:ext uri="{BB962C8B-B14F-4D97-AF65-F5344CB8AC3E}">
        <p14:creationId xmlns:p14="http://schemas.microsoft.com/office/powerpoint/2010/main" val="2253030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6">
            <a:extLst>
              <a:ext uri="{FF2B5EF4-FFF2-40B4-BE49-F238E27FC236}">
                <a16:creationId xmlns:a16="http://schemas.microsoft.com/office/drawing/2014/main" id="{C9B7B24F-6787-42CB-BBF3-F6F372883BBE}"/>
              </a:ext>
            </a:extLst>
          </p:cNvPr>
          <p:cNvSpPr>
            <a:spLocks noGrp="1" noChangeArrowheads="1"/>
          </p:cNvSpPr>
          <p:nvPr>
            <p:ph type="dt" sz="half" idx="10"/>
          </p:nvPr>
        </p:nvSpPr>
        <p:spPr>
          <a:ln/>
        </p:spPr>
        <p:txBody>
          <a:bodyPr/>
          <a:lstStyle>
            <a:lvl1pPr>
              <a:defRPr/>
            </a:lvl1pPr>
          </a:lstStyle>
          <a:p>
            <a:pPr>
              <a:defRPr/>
            </a:pPr>
            <a:fld id="{DB83A627-1132-49EA-A8AF-1F2A4B6C82EA}" type="datetime5">
              <a:rPr lang="en-US"/>
              <a:pPr>
                <a:defRPr/>
              </a:pPr>
              <a:t>8-Jun-21</a:t>
            </a:fld>
            <a:endParaRPr lang="en-US"/>
          </a:p>
        </p:txBody>
      </p:sp>
      <p:sp>
        <p:nvSpPr>
          <p:cNvPr id="3" name="Rectangle 127">
            <a:extLst>
              <a:ext uri="{FF2B5EF4-FFF2-40B4-BE49-F238E27FC236}">
                <a16:creationId xmlns:a16="http://schemas.microsoft.com/office/drawing/2014/main" id="{D002355A-B842-41FA-B8CE-3CDC13CD574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28">
            <a:extLst>
              <a:ext uri="{FF2B5EF4-FFF2-40B4-BE49-F238E27FC236}">
                <a16:creationId xmlns:a16="http://schemas.microsoft.com/office/drawing/2014/main" id="{EA1EE334-2B8C-4A6A-9BF1-1B9B1FE6EB1C}"/>
              </a:ext>
            </a:extLst>
          </p:cNvPr>
          <p:cNvSpPr>
            <a:spLocks noGrp="1" noChangeArrowheads="1"/>
          </p:cNvSpPr>
          <p:nvPr>
            <p:ph type="sldNum" sz="quarter" idx="12"/>
          </p:nvPr>
        </p:nvSpPr>
        <p:spPr>
          <a:ln/>
        </p:spPr>
        <p:txBody>
          <a:bodyPr/>
          <a:lstStyle>
            <a:lvl1pPr>
              <a:defRPr/>
            </a:lvl1pPr>
          </a:lstStyle>
          <a:p>
            <a:fld id="{A984A8EF-A2F4-4E9A-82E3-59BFADF8782E}" type="slidenum">
              <a:rPr lang="en-US" altLang="en-US"/>
              <a:pPr/>
              <a:t>‹#›</a:t>
            </a:fld>
            <a:endParaRPr lang="en-US" altLang="en-US"/>
          </a:p>
        </p:txBody>
      </p:sp>
    </p:spTree>
    <p:extLst>
      <p:ext uri="{BB962C8B-B14F-4D97-AF65-F5344CB8AC3E}">
        <p14:creationId xmlns:p14="http://schemas.microsoft.com/office/powerpoint/2010/main" val="1040438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6">
            <a:extLst>
              <a:ext uri="{FF2B5EF4-FFF2-40B4-BE49-F238E27FC236}">
                <a16:creationId xmlns:a16="http://schemas.microsoft.com/office/drawing/2014/main" id="{F49239CC-4989-46DD-BD4A-30AC871FDCBA}"/>
              </a:ext>
            </a:extLst>
          </p:cNvPr>
          <p:cNvSpPr>
            <a:spLocks noGrp="1" noChangeArrowheads="1"/>
          </p:cNvSpPr>
          <p:nvPr>
            <p:ph type="dt" sz="half" idx="10"/>
          </p:nvPr>
        </p:nvSpPr>
        <p:spPr>
          <a:ln/>
        </p:spPr>
        <p:txBody>
          <a:bodyPr/>
          <a:lstStyle>
            <a:lvl1pPr>
              <a:defRPr/>
            </a:lvl1pPr>
          </a:lstStyle>
          <a:p>
            <a:pPr>
              <a:defRPr/>
            </a:pPr>
            <a:fld id="{96AFE1E5-BF1E-478E-89CD-5811FCD6A6C3}" type="datetime5">
              <a:rPr lang="en-US"/>
              <a:pPr>
                <a:defRPr/>
              </a:pPr>
              <a:t>8-Jun-21</a:t>
            </a:fld>
            <a:endParaRPr lang="en-US"/>
          </a:p>
        </p:txBody>
      </p:sp>
      <p:sp>
        <p:nvSpPr>
          <p:cNvPr id="6" name="Rectangle 127">
            <a:extLst>
              <a:ext uri="{FF2B5EF4-FFF2-40B4-BE49-F238E27FC236}">
                <a16:creationId xmlns:a16="http://schemas.microsoft.com/office/drawing/2014/main" id="{3594E7DC-A734-4A16-8938-55DEBF4C9E1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28">
            <a:extLst>
              <a:ext uri="{FF2B5EF4-FFF2-40B4-BE49-F238E27FC236}">
                <a16:creationId xmlns:a16="http://schemas.microsoft.com/office/drawing/2014/main" id="{96DD2677-AFEB-4CD8-BAD8-565F2E69F28F}"/>
              </a:ext>
            </a:extLst>
          </p:cNvPr>
          <p:cNvSpPr>
            <a:spLocks noGrp="1" noChangeArrowheads="1"/>
          </p:cNvSpPr>
          <p:nvPr>
            <p:ph type="sldNum" sz="quarter" idx="12"/>
          </p:nvPr>
        </p:nvSpPr>
        <p:spPr>
          <a:ln/>
        </p:spPr>
        <p:txBody>
          <a:bodyPr/>
          <a:lstStyle>
            <a:lvl1pPr>
              <a:defRPr/>
            </a:lvl1pPr>
          </a:lstStyle>
          <a:p>
            <a:fld id="{A7B6B092-60A5-4EB8-9842-DD99CA881CD7}" type="slidenum">
              <a:rPr lang="en-US" altLang="en-US"/>
              <a:pPr/>
              <a:t>‹#›</a:t>
            </a:fld>
            <a:endParaRPr lang="en-US" altLang="en-US"/>
          </a:p>
        </p:txBody>
      </p:sp>
    </p:spTree>
    <p:extLst>
      <p:ext uri="{BB962C8B-B14F-4D97-AF65-F5344CB8AC3E}">
        <p14:creationId xmlns:p14="http://schemas.microsoft.com/office/powerpoint/2010/main" val="3029621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6">
            <a:extLst>
              <a:ext uri="{FF2B5EF4-FFF2-40B4-BE49-F238E27FC236}">
                <a16:creationId xmlns:a16="http://schemas.microsoft.com/office/drawing/2014/main" id="{920E868C-EB17-47B9-8381-8BD1567B762D}"/>
              </a:ext>
            </a:extLst>
          </p:cNvPr>
          <p:cNvSpPr>
            <a:spLocks noGrp="1" noChangeArrowheads="1"/>
          </p:cNvSpPr>
          <p:nvPr>
            <p:ph type="dt" sz="half" idx="10"/>
          </p:nvPr>
        </p:nvSpPr>
        <p:spPr>
          <a:ln/>
        </p:spPr>
        <p:txBody>
          <a:bodyPr/>
          <a:lstStyle>
            <a:lvl1pPr>
              <a:defRPr/>
            </a:lvl1pPr>
          </a:lstStyle>
          <a:p>
            <a:pPr>
              <a:defRPr/>
            </a:pPr>
            <a:fld id="{48B7762A-4D69-4FE0-BB20-465FEA3189F6}" type="datetime5">
              <a:rPr lang="en-US"/>
              <a:pPr>
                <a:defRPr/>
              </a:pPr>
              <a:t>8-Jun-21</a:t>
            </a:fld>
            <a:endParaRPr lang="en-US"/>
          </a:p>
        </p:txBody>
      </p:sp>
      <p:sp>
        <p:nvSpPr>
          <p:cNvPr id="6" name="Rectangle 127">
            <a:extLst>
              <a:ext uri="{FF2B5EF4-FFF2-40B4-BE49-F238E27FC236}">
                <a16:creationId xmlns:a16="http://schemas.microsoft.com/office/drawing/2014/main" id="{8D06A057-E8FB-4AB4-829D-C18FD3D6D7F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28">
            <a:extLst>
              <a:ext uri="{FF2B5EF4-FFF2-40B4-BE49-F238E27FC236}">
                <a16:creationId xmlns:a16="http://schemas.microsoft.com/office/drawing/2014/main" id="{45BDB73C-5FE7-4638-8555-DF930DCCAAEB}"/>
              </a:ext>
            </a:extLst>
          </p:cNvPr>
          <p:cNvSpPr>
            <a:spLocks noGrp="1" noChangeArrowheads="1"/>
          </p:cNvSpPr>
          <p:nvPr>
            <p:ph type="sldNum" sz="quarter" idx="12"/>
          </p:nvPr>
        </p:nvSpPr>
        <p:spPr>
          <a:ln/>
        </p:spPr>
        <p:txBody>
          <a:bodyPr/>
          <a:lstStyle>
            <a:lvl1pPr>
              <a:defRPr/>
            </a:lvl1pPr>
          </a:lstStyle>
          <a:p>
            <a:fld id="{CB13C262-5C4A-4518-9E09-875F99B7B66D}" type="slidenum">
              <a:rPr lang="en-US" altLang="en-US"/>
              <a:pPr/>
              <a:t>‹#›</a:t>
            </a:fld>
            <a:endParaRPr lang="en-US" altLang="en-US"/>
          </a:p>
        </p:txBody>
      </p:sp>
    </p:spTree>
    <p:extLst>
      <p:ext uri="{BB962C8B-B14F-4D97-AF65-F5344CB8AC3E}">
        <p14:creationId xmlns:p14="http://schemas.microsoft.com/office/powerpoint/2010/main" val="2499976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s>
            <a:gs pos="100000">
              <a:schemeClr val="bg1"/>
            </a:gs>
          </a:gsLst>
          <a:lin ang="18900000" scaled="1"/>
        </a:gra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43E41BF9-5B00-42A2-A2AE-23EC41F2B25C}"/>
              </a:ext>
            </a:extLst>
          </p:cNvPr>
          <p:cNvGrpSpPr>
            <a:grpSpLocks/>
          </p:cNvGrpSpPr>
          <p:nvPr/>
        </p:nvGrpSpPr>
        <p:grpSpPr bwMode="auto">
          <a:xfrm>
            <a:off x="-609600" y="762000"/>
            <a:ext cx="7542213" cy="6029325"/>
            <a:chOff x="-384" y="480"/>
            <a:chExt cx="4751" cy="3798"/>
          </a:xfrm>
        </p:grpSpPr>
        <p:grpSp>
          <p:nvGrpSpPr>
            <p:cNvPr id="2056" name="Group 3">
              <a:extLst>
                <a:ext uri="{FF2B5EF4-FFF2-40B4-BE49-F238E27FC236}">
                  <a16:creationId xmlns:a16="http://schemas.microsoft.com/office/drawing/2014/main" id="{E8EE0C1D-5766-4595-B9BE-A2E5FDD3A3F6}"/>
                </a:ext>
              </a:extLst>
            </p:cNvPr>
            <p:cNvGrpSpPr>
              <a:grpSpLocks/>
            </p:cNvGrpSpPr>
            <p:nvPr/>
          </p:nvGrpSpPr>
          <p:grpSpPr bwMode="auto">
            <a:xfrm>
              <a:off x="-384" y="480"/>
              <a:ext cx="4751" cy="3798"/>
              <a:chOff x="0" y="522"/>
              <a:chExt cx="4751" cy="3798"/>
            </a:xfrm>
          </p:grpSpPr>
          <p:grpSp>
            <p:nvGrpSpPr>
              <p:cNvPr id="2070" name="Group 4">
                <a:extLst>
                  <a:ext uri="{FF2B5EF4-FFF2-40B4-BE49-F238E27FC236}">
                    <a16:creationId xmlns:a16="http://schemas.microsoft.com/office/drawing/2014/main" id="{F154A338-A321-4ABB-A34B-DA2B312E0473}"/>
                  </a:ext>
                </a:extLst>
              </p:cNvPr>
              <p:cNvGrpSpPr>
                <a:grpSpLocks/>
              </p:cNvGrpSpPr>
              <p:nvPr userDrawn="1"/>
            </p:nvGrpSpPr>
            <p:grpSpPr bwMode="auto">
              <a:xfrm>
                <a:off x="0" y="522"/>
                <a:ext cx="4751" cy="3794"/>
                <a:chOff x="0" y="522"/>
                <a:chExt cx="4751" cy="3794"/>
              </a:xfrm>
            </p:grpSpPr>
            <p:sp>
              <p:nvSpPr>
                <p:cNvPr id="62469" name="Freeform 5">
                  <a:extLst>
                    <a:ext uri="{FF2B5EF4-FFF2-40B4-BE49-F238E27FC236}">
                      <a16:creationId xmlns:a16="http://schemas.microsoft.com/office/drawing/2014/main" id="{5D6A87A3-2C50-42A0-9835-93DC4235E367}"/>
                    </a:ext>
                  </a:extLst>
                </p:cNvPr>
                <p:cNvSpPr>
                  <a:spLocks/>
                </p:cNvSpPr>
                <p:nvPr userDrawn="1"/>
              </p:nvSpPr>
              <p:spPr bwMode="hidden">
                <a:xfrm>
                  <a:off x="628" y="1241"/>
                  <a:ext cx="3281" cy="3075"/>
                </a:xfrm>
                <a:custGeom>
                  <a:avLst/>
                  <a:gdLst/>
                  <a:ahLst/>
                  <a:cxnLst>
                    <a:cxn ang="0">
                      <a:pos x="502" y="1990"/>
                    </a:cxn>
                    <a:cxn ang="0">
                      <a:pos x="186" y="1474"/>
                    </a:cxn>
                    <a:cxn ang="0">
                      <a:pos x="66" y="1169"/>
                    </a:cxn>
                    <a:cxn ang="0">
                      <a:pos x="12" y="875"/>
                    </a:cxn>
                    <a:cxn ang="0">
                      <a:pos x="18" y="611"/>
                    </a:cxn>
                    <a:cxn ang="0">
                      <a:pos x="84" y="389"/>
                    </a:cxn>
                    <a:cxn ang="0">
                      <a:pos x="209" y="216"/>
                    </a:cxn>
                    <a:cxn ang="0">
                      <a:pos x="508" y="42"/>
                    </a:cxn>
                    <a:cxn ang="0">
                      <a:pos x="891" y="6"/>
                    </a:cxn>
                    <a:cxn ang="0">
                      <a:pos x="1334" y="102"/>
                    </a:cxn>
                    <a:cxn ang="0">
                      <a:pos x="1806" y="324"/>
                    </a:cxn>
                    <a:cxn ang="0">
                      <a:pos x="2272" y="659"/>
                    </a:cxn>
                    <a:cxn ang="0">
                      <a:pos x="2769" y="1187"/>
                    </a:cxn>
                    <a:cxn ang="0">
                      <a:pos x="3085" y="1702"/>
                    </a:cxn>
                    <a:cxn ang="0">
                      <a:pos x="3205" y="2008"/>
                    </a:cxn>
                    <a:cxn ang="0">
                      <a:pos x="3259" y="2302"/>
                    </a:cxn>
                    <a:cxn ang="0">
                      <a:pos x="3253" y="2565"/>
                    </a:cxn>
                    <a:cxn ang="0">
                      <a:pos x="3187" y="2781"/>
                    </a:cxn>
                    <a:cxn ang="0">
                      <a:pos x="3068" y="2961"/>
                    </a:cxn>
                    <a:cxn ang="0">
                      <a:pos x="2918" y="3075"/>
                    </a:cxn>
                    <a:cxn ang="0">
                      <a:pos x="3068" y="2967"/>
                    </a:cxn>
                    <a:cxn ang="0">
                      <a:pos x="3193" y="2787"/>
                    </a:cxn>
                    <a:cxn ang="0">
                      <a:pos x="3259" y="2565"/>
                    </a:cxn>
                    <a:cxn ang="0">
                      <a:pos x="3265" y="2302"/>
                    </a:cxn>
                    <a:cxn ang="0">
                      <a:pos x="3211" y="2008"/>
                    </a:cxn>
                    <a:cxn ang="0">
                      <a:pos x="3091" y="1702"/>
                    </a:cxn>
                    <a:cxn ang="0">
                      <a:pos x="2775" y="1181"/>
                    </a:cxn>
                    <a:cxn ang="0">
                      <a:pos x="2278" y="653"/>
                    </a:cxn>
                    <a:cxn ang="0">
                      <a:pos x="1806" y="318"/>
                    </a:cxn>
                    <a:cxn ang="0">
                      <a:pos x="1334" y="96"/>
                    </a:cxn>
                    <a:cxn ang="0">
                      <a:pos x="891" y="0"/>
                    </a:cxn>
                    <a:cxn ang="0">
                      <a:pos x="502" y="36"/>
                    </a:cxn>
                    <a:cxn ang="0">
                      <a:pos x="204" y="210"/>
                    </a:cxn>
                    <a:cxn ang="0">
                      <a:pos x="78" y="389"/>
                    </a:cxn>
                    <a:cxn ang="0">
                      <a:pos x="12" y="611"/>
                    </a:cxn>
                    <a:cxn ang="0">
                      <a:pos x="6" y="875"/>
                    </a:cxn>
                    <a:cxn ang="0">
                      <a:pos x="60" y="1169"/>
                    </a:cxn>
                    <a:cxn ang="0">
                      <a:pos x="180" y="1474"/>
                    </a:cxn>
                    <a:cxn ang="0">
                      <a:pos x="353" y="1786"/>
                    </a:cxn>
                    <a:cxn ang="0">
                      <a:pos x="849" y="2380"/>
                    </a:cxn>
                    <a:cxn ang="0">
                      <a:pos x="1244" y="2709"/>
                    </a:cxn>
                    <a:cxn ang="0">
                      <a:pos x="1656" y="2961"/>
                    </a:cxn>
                    <a:cxn ang="0">
                      <a:pos x="1937" y="3075"/>
                    </a:cxn>
                    <a:cxn ang="0">
                      <a:pos x="1525" y="2889"/>
                    </a:cxn>
                    <a:cxn ang="0">
                      <a:pos x="1118" y="2607"/>
                    </a:cxn>
                    <a:cxn ang="0">
                      <a:pos x="849" y="2380"/>
                    </a:cxn>
                  </a:cxnLst>
                  <a:rect l="0" t="0" r="r" b="b"/>
                  <a:pathLst>
                    <a:path w="3271" h="3075">
                      <a:moveTo>
                        <a:pt x="849" y="2380"/>
                      </a:moveTo>
                      <a:lnTo>
                        <a:pt x="664" y="2188"/>
                      </a:lnTo>
                      <a:lnTo>
                        <a:pt x="502" y="1990"/>
                      </a:lnTo>
                      <a:lnTo>
                        <a:pt x="359" y="1786"/>
                      </a:lnTo>
                      <a:lnTo>
                        <a:pt x="239" y="1576"/>
                      </a:lnTo>
                      <a:lnTo>
                        <a:pt x="186" y="1474"/>
                      </a:lnTo>
                      <a:lnTo>
                        <a:pt x="138" y="1373"/>
                      </a:lnTo>
                      <a:lnTo>
                        <a:pt x="102" y="1271"/>
                      </a:lnTo>
                      <a:lnTo>
                        <a:pt x="66" y="1169"/>
                      </a:lnTo>
                      <a:lnTo>
                        <a:pt x="42" y="1067"/>
                      </a:lnTo>
                      <a:lnTo>
                        <a:pt x="24" y="971"/>
                      </a:lnTo>
                      <a:lnTo>
                        <a:pt x="12" y="875"/>
                      </a:lnTo>
                      <a:lnTo>
                        <a:pt x="6" y="779"/>
                      </a:lnTo>
                      <a:lnTo>
                        <a:pt x="6" y="695"/>
                      </a:lnTo>
                      <a:lnTo>
                        <a:pt x="18" y="611"/>
                      </a:lnTo>
                      <a:lnTo>
                        <a:pt x="30" y="533"/>
                      </a:lnTo>
                      <a:lnTo>
                        <a:pt x="54" y="461"/>
                      </a:lnTo>
                      <a:lnTo>
                        <a:pt x="84" y="389"/>
                      </a:lnTo>
                      <a:lnTo>
                        <a:pt x="120" y="330"/>
                      </a:lnTo>
                      <a:lnTo>
                        <a:pt x="162" y="270"/>
                      </a:lnTo>
                      <a:lnTo>
                        <a:pt x="209" y="216"/>
                      </a:lnTo>
                      <a:lnTo>
                        <a:pt x="299" y="144"/>
                      </a:lnTo>
                      <a:lnTo>
                        <a:pt x="395" y="84"/>
                      </a:lnTo>
                      <a:lnTo>
                        <a:pt x="508" y="42"/>
                      </a:lnTo>
                      <a:lnTo>
                        <a:pt x="628" y="18"/>
                      </a:lnTo>
                      <a:lnTo>
                        <a:pt x="754" y="6"/>
                      </a:lnTo>
                      <a:lnTo>
                        <a:pt x="891" y="6"/>
                      </a:lnTo>
                      <a:lnTo>
                        <a:pt x="1035" y="24"/>
                      </a:lnTo>
                      <a:lnTo>
                        <a:pt x="1184" y="60"/>
                      </a:lnTo>
                      <a:lnTo>
                        <a:pt x="1334" y="102"/>
                      </a:lnTo>
                      <a:lnTo>
                        <a:pt x="1489" y="162"/>
                      </a:lnTo>
                      <a:lnTo>
                        <a:pt x="1644" y="240"/>
                      </a:lnTo>
                      <a:lnTo>
                        <a:pt x="1806" y="324"/>
                      </a:lnTo>
                      <a:lnTo>
                        <a:pt x="1961" y="425"/>
                      </a:lnTo>
                      <a:lnTo>
                        <a:pt x="2117" y="533"/>
                      </a:lnTo>
                      <a:lnTo>
                        <a:pt x="2272" y="659"/>
                      </a:lnTo>
                      <a:lnTo>
                        <a:pt x="2422" y="797"/>
                      </a:lnTo>
                      <a:lnTo>
                        <a:pt x="2607" y="989"/>
                      </a:lnTo>
                      <a:lnTo>
                        <a:pt x="2769" y="1187"/>
                      </a:lnTo>
                      <a:lnTo>
                        <a:pt x="2912" y="1391"/>
                      </a:lnTo>
                      <a:lnTo>
                        <a:pt x="3032" y="1600"/>
                      </a:lnTo>
                      <a:lnTo>
                        <a:pt x="3085" y="1702"/>
                      </a:lnTo>
                      <a:lnTo>
                        <a:pt x="3133" y="1804"/>
                      </a:lnTo>
                      <a:lnTo>
                        <a:pt x="3169" y="1906"/>
                      </a:lnTo>
                      <a:lnTo>
                        <a:pt x="3205" y="2008"/>
                      </a:lnTo>
                      <a:lnTo>
                        <a:pt x="3229" y="2110"/>
                      </a:lnTo>
                      <a:lnTo>
                        <a:pt x="3247" y="2206"/>
                      </a:lnTo>
                      <a:lnTo>
                        <a:pt x="3259" y="2302"/>
                      </a:lnTo>
                      <a:lnTo>
                        <a:pt x="3265" y="2398"/>
                      </a:lnTo>
                      <a:lnTo>
                        <a:pt x="3265" y="2482"/>
                      </a:lnTo>
                      <a:lnTo>
                        <a:pt x="3253" y="2565"/>
                      </a:lnTo>
                      <a:lnTo>
                        <a:pt x="3241" y="2643"/>
                      </a:lnTo>
                      <a:lnTo>
                        <a:pt x="3217" y="2715"/>
                      </a:lnTo>
                      <a:lnTo>
                        <a:pt x="3187" y="2781"/>
                      </a:lnTo>
                      <a:lnTo>
                        <a:pt x="3157" y="2847"/>
                      </a:lnTo>
                      <a:lnTo>
                        <a:pt x="3115" y="2907"/>
                      </a:lnTo>
                      <a:lnTo>
                        <a:pt x="3068" y="2961"/>
                      </a:lnTo>
                      <a:lnTo>
                        <a:pt x="3068" y="2961"/>
                      </a:lnTo>
                      <a:lnTo>
                        <a:pt x="2996" y="3021"/>
                      </a:lnTo>
                      <a:lnTo>
                        <a:pt x="2918" y="3075"/>
                      </a:lnTo>
                      <a:lnTo>
                        <a:pt x="2930" y="3075"/>
                      </a:lnTo>
                      <a:lnTo>
                        <a:pt x="3002" y="3027"/>
                      </a:lnTo>
                      <a:lnTo>
                        <a:pt x="3068" y="2967"/>
                      </a:lnTo>
                      <a:lnTo>
                        <a:pt x="3115" y="2913"/>
                      </a:lnTo>
                      <a:lnTo>
                        <a:pt x="3157" y="2853"/>
                      </a:lnTo>
                      <a:lnTo>
                        <a:pt x="3193" y="2787"/>
                      </a:lnTo>
                      <a:lnTo>
                        <a:pt x="3223" y="2721"/>
                      </a:lnTo>
                      <a:lnTo>
                        <a:pt x="3247" y="2643"/>
                      </a:lnTo>
                      <a:lnTo>
                        <a:pt x="3259" y="2565"/>
                      </a:lnTo>
                      <a:lnTo>
                        <a:pt x="3271" y="2482"/>
                      </a:lnTo>
                      <a:lnTo>
                        <a:pt x="3271" y="2398"/>
                      </a:lnTo>
                      <a:lnTo>
                        <a:pt x="3265" y="2302"/>
                      </a:lnTo>
                      <a:lnTo>
                        <a:pt x="3253" y="2206"/>
                      </a:lnTo>
                      <a:lnTo>
                        <a:pt x="3235" y="2110"/>
                      </a:lnTo>
                      <a:lnTo>
                        <a:pt x="3211" y="2008"/>
                      </a:lnTo>
                      <a:lnTo>
                        <a:pt x="3175" y="1906"/>
                      </a:lnTo>
                      <a:lnTo>
                        <a:pt x="3139" y="1804"/>
                      </a:lnTo>
                      <a:lnTo>
                        <a:pt x="3091" y="1702"/>
                      </a:lnTo>
                      <a:lnTo>
                        <a:pt x="3038" y="1594"/>
                      </a:lnTo>
                      <a:lnTo>
                        <a:pt x="2918" y="1391"/>
                      </a:lnTo>
                      <a:lnTo>
                        <a:pt x="2775" y="1181"/>
                      </a:lnTo>
                      <a:lnTo>
                        <a:pt x="2613" y="983"/>
                      </a:lnTo>
                      <a:lnTo>
                        <a:pt x="2428" y="791"/>
                      </a:lnTo>
                      <a:lnTo>
                        <a:pt x="2278" y="653"/>
                      </a:lnTo>
                      <a:lnTo>
                        <a:pt x="2123" y="527"/>
                      </a:lnTo>
                      <a:lnTo>
                        <a:pt x="1967" y="419"/>
                      </a:lnTo>
                      <a:lnTo>
                        <a:pt x="1806" y="318"/>
                      </a:lnTo>
                      <a:lnTo>
                        <a:pt x="1650" y="234"/>
                      </a:lnTo>
                      <a:lnTo>
                        <a:pt x="1489" y="156"/>
                      </a:lnTo>
                      <a:lnTo>
                        <a:pt x="1334" y="96"/>
                      </a:lnTo>
                      <a:lnTo>
                        <a:pt x="1184" y="54"/>
                      </a:lnTo>
                      <a:lnTo>
                        <a:pt x="1035" y="18"/>
                      </a:lnTo>
                      <a:lnTo>
                        <a:pt x="891" y="0"/>
                      </a:lnTo>
                      <a:lnTo>
                        <a:pt x="754" y="0"/>
                      </a:lnTo>
                      <a:lnTo>
                        <a:pt x="622" y="12"/>
                      </a:lnTo>
                      <a:lnTo>
                        <a:pt x="502" y="36"/>
                      </a:lnTo>
                      <a:lnTo>
                        <a:pt x="395" y="78"/>
                      </a:lnTo>
                      <a:lnTo>
                        <a:pt x="293" y="138"/>
                      </a:lnTo>
                      <a:lnTo>
                        <a:pt x="204" y="210"/>
                      </a:lnTo>
                      <a:lnTo>
                        <a:pt x="156" y="264"/>
                      </a:lnTo>
                      <a:lnTo>
                        <a:pt x="114" y="324"/>
                      </a:lnTo>
                      <a:lnTo>
                        <a:pt x="78" y="389"/>
                      </a:lnTo>
                      <a:lnTo>
                        <a:pt x="48" y="461"/>
                      </a:lnTo>
                      <a:lnTo>
                        <a:pt x="30" y="533"/>
                      </a:lnTo>
                      <a:lnTo>
                        <a:pt x="12" y="611"/>
                      </a:lnTo>
                      <a:lnTo>
                        <a:pt x="6" y="695"/>
                      </a:lnTo>
                      <a:lnTo>
                        <a:pt x="0" y="779"/>
                      </a:lnTo>
                      <a:lnTo>
                        <a:pt x="6" y="875"/>
                      </a:lnTo>
                      <a:lnTo>
                        <a:pt x="18" y="971"/>
                      </a:lnTo>
                      <a:lnTo>
                        <a:pt x="36" y="1067"/>
                      </a:lnTo>
                      <a:lnTo>
                        <a:pt x="60" y="1169"/>
                      </a:lnTo>
                      <a:lnTo>
                        <a:pt x="96" y="1271"/>
                      </a:lnTo>
                      <a:lnTo>
                        <a:pt x="132" y="1373"/>
                      </a:lnTo>
                      <a:lnTo>
                        <a:pt x="180" y="1474"/>
                      </a:lnTo>
                      <a:lnTo>
                        <a:pt x="233" y="1582"/>
                      </a:lnTo>
                      <a:lnTo>
                        <a:pt x="287" y="1684"/>
                      </a:lnTo>
                      <a:lnTo>
                        <a:pt x="353" y="1786"/>
                      </a:lnTo>
                      <a:lnTo>
                        <a:pt x="496" y="1990"/>
                      </a:lnTo>
                      <a:lnTo>
                        <a:pt x="664" y="2188"/>
                      </a:lnTo>
                      <a:lnTo>
                        <a:pt x="849" y="2380"/>
                      </a:lnTo>
                      <a:lnTo>
                        <a:pt x="981" y="2500"/>
                      </a:lnTo>
                      <a:lnTo>
                        <a:pt x="1112" y="2607"/>
                      </a:lnTo>
                      <a:lnTo>
                        <a:pt x="1244" y="2709"/>
                      </a:lnTo>
                      <a:lnTo>
                        <a:pt x="1381" y="2805"/>
                      </a:lnTo>
                      <a:lnTo>
                        <a:pt x="1519" y="2889"/>
                      </a:lnTo>
                      <a:lnTo>
                        <a:pt x="1656" y="2961"/>
                      </a:lnTo>
                      <a:lnTo>
                        <a:pt x="1788" y="3021"/>
                      </a:lnTo>
                      <a:lnTo>
                        <a:pt x="1926" y="3075"/>
                      </a:lnTo>
                      <a:lnTo>
                        <a:pt x="1937" y="3075"/>
                      </a:lnTo>
                      <a:lnTo>
                        <a:pt x="1800" y="3021"/>
                      </a:lnTo>
                      <a:lnTo>
                        <a:pt x="1662" y="2961"/>
                      </a:lnTo>
                      <a:lnTo>
                        <a:pt x="1525" y="2889"/>
                      </a:lnTo>
                      <a:lnTo>
                        <a:pt x="1387" y="2805"/>
                      </a:lnTo>
                      <a:lnTo>
                        <a:pt x="1250" y="2709"/>
                      </a:lnTo>
                      <a:lnTo>
                        <a:pt x="1118" y="2607"/>
                      </a:lnTo>
                      <a:lnTo>
                        <a:pt x="981" y="2500"/>
                      </a:lnTo>
                      <a:lnTo>
                        <a:pt x="849" y="2380"/>
                      </a:lnTo>
                      <a:lnTo>
                        <a:pt x="849" y="2380"/>
                      </a:lnTo>
                      <a:close/>
                    </a:path>
                  </a:pathLst>
                </a:custGeom>
                <a:solidFill>
                  <a:schemeClr val="accent2"/>
                </a:solidFill>
                <a:ln w="9525">
                  <a:noFill/>
                  <a:round/>
                  <a:headEnd/>
                  <a:tailEnd/>
                </a:ln>
              </p:spPr>
              <p:txBody>
                <a:bodyPr/>
                <a:lstStyle/>
                <a:p>
                  <a:pPr>
                    <a:defRPr/>
                  </a:pPr>
                  <a:endParaRPr lang="en-US"/>
                </a:p>
              </p:txBody>
            </p:sp>
            <p:grpSp>
              <p:nvGrpSpPr>
                <p:cNvPr id="2085" name="Group 6">
                  <a:extLst>
                    <a:ext uri="{FF2B5EF4-FFF2-40B4-BE49-F238E27FC236}">
                      <a16:creationId xmlns:a16="http://schemas.microsoft.com/office/drawing/2014/main" id="{B7010F80-6730-4541-AF84-6EB640C060A8}"/>
                    </a:ext>
                  </a:extLst>
                </p:cNvPr>
                <p:cNvGrpSpPr>
                  <a:grpSpLocks/>
                </p:cNvGrpSpPr>
                <p:nvPr userDrawn="1"/>
              </p:nvGrpSpPr>
              <p:grpSpPr bwMode="auto">
                <a:xfrm>
                  <a:off x="0" y="522"/>
                  <a:ext cx="4751" cy="3794"/>
                  <a:chOff x="0" y="522"/>
                  <a:chExt cx="4751" cy="3794"/>
                </a:xfrm>
              </p:grpSpPr>
              <p:sp>
                <p:nvSpPr>
                  <p:cNvPr id="62471" name="Freeform 7">
                    <a:extLst>
                      <a:ext uri="{FF2B5EF4-FFF2-40B4-BE49-F238E27FC236}">
                        <a16:creationId xmlns:a16="http://schemas.microsoft.com/office/drawing/2014/main" id="{C36128F9-A17A-42CA-9D6B-85BC9E751B83}"/>
                      </a:ext>
                    </a:extLst>
                  </p:cNvPr>
                  <p:cNvSpPr>
                    <a:spLocks/>
                  </p:cNvSpPr>
                  <p:nvPr userDrawn="1"/>
                </p:nvSpPr>
                <p:spPr bwMode="hidden">
                  <a:xfrm>
                    <a:off x="400" y="815"/>
                    <a:ext cx="3964" cy="3501"/>
                  </a:xfrm>
                  <a:custGeom>
                    <a:avLst/>
                    <a:gdLst/>
                    <a:ahLst/>
                    <a:cxnLst>
                      <a:cxn ang="0">
                        <a:pos x="3946" y="2860"/>
                      </a:cxn>
                      <a:cxn ang="0">
                        <a:pos x="3910" y="2614"/>
                      </a:cxn>
                      <a:cxn ang="0">
                        <a:pos x="3839" y="2368"/>
                      </a:cxn>
                      <a:cxn ang="0">
                        <a:pos x="3731" y="2110"/>
                      </a:cxn>
                      <a:cxn ang="0">
                        <a:pos x="3593" y="1853"/>
                      </a:cxn>
                      <a:cxn ang="0">
                        <a:pos x="3432" y="1595"/>
                      </a:cxn>
                      <a:cxn ang="0">
                        <a:pos x="3241" y="1343"/>
                      </a:cxn>
                      <a:cxn ang="0">
                        <a:pos x="3025" y="1103"/>
                      </a:cxn>
                      <a:cxn ang="0">
                        <a:pos x="2721" y="815"/>
                      </a:cxn>
                      <a:cxn ang="0">
                        <a:pos x="2332" y="522"/>
                      </a:cxn>
                      <a:cxn ang="0">
                        <a:pos x="1943" y="288"/>
                      </a:cxn>
                      <a:cxn ang="0">
                        <a:pos x="1555" y="126"/>
                      </a:cxn>
                      <a:cxn ang="0">
                        <a:pos x="1184" y="24"/>
                      </a:cxn>
                      <a:cxn ang="0">
                        <a:pos x="837" y="0"/>
                      </a:cxn>
                      <a:cxn ang="0">
                        <a:pos x="526" y="48"/>
                      </a:cxn>
                      <a:cxn ang="0">
                        <a:pos x="263" y="174"/>
                      </a:cxn>
                      <a:cxn ang="0">
                        <a:pos x="114" y="312"/>
                      </a:cxn>
                      <a:cxn ang="0">
                        <a:pos x="0" y="486"/>
                      </a:cxn>
                      <a:cxn ang="0">
                        <a:pos x="72" y="372"/>
                      </a:cxn>
                      <a:cxn ang="0">
                        <a:pos x="269" y="174"/>
                      </a:cxn>
                      <a:cxn ang="0">
                        <a:pos x="526" y="48"/>
                      </a:cxn>
                      <a:cxn ang="0">
                        <a:pos x="837" y="6"/>
                      </a:cxn>
                      <a:cxn ang="0">
                        <a:pos x="1184" y="30"/>
                      </a:cxn>
                      <a:cxn ang="0">
                        <a:pos x="1555" y="132"/>
                      </a:cxn>
                      <a:cxn ang="0">
                        <a:pos x="1943" y="294"/>
                      </a:cxn>
                      <a:cxn ang="0">
                        <a:pos x="2332" y="528"/>
                      </a:cxn>
                      <a:cxn ang="0">
                        <a:pos x="2715" y="821"/>
                      </a:cxn>
                      <a:cxn ang="0">
                        <a:pos x="3127" y="1223"/>
                      </a:cxn>
                      <a:cxn ang="0">
                        <a:pos x="3336" y="1469"/>
                      </a:cxn>
                      <a:cxn ang="0">
                        <a:pos x="3510" y="1727"/>
                      </a:cxn>
                      <a:cxn ang="0">
                        <a:pos x="3665" y="1984"/>
                      </a:cxn>
                      <a:cxn ang="0">
                        <a:pos x="3785" y="2236"/>
                      </a:cxn>
                      <a:cxn ang="0">
                        <a:pos x="3875" y="2494"/>
                      </a:cxn>
                      <a:cxn ang="0">
                        <a:pos x="3934" y="2740"/>
                      </a:cxn>
                      <a:cxn ang="0">
                        <a:pos x="3952" y="2973"/>
                      </a:cxn>
                      <a:cxn ang="0">
                        <a:pos x="3922" y="3255"/>
                      </a:cxn>
                      <a:cxn ang="0">
                        <a:pos x="3833" y="3501"/>
                      </a:cxn>
                      <a:cxn ang="0">
                        <a:pos x="3886" y="3387"/>
                      </a:cxn>
                      <a:cxn ang="0">
                        <a:pos x="3946" y="3123"/>
                      </a:cxn>
                      <a:cxn ang="0">
                        <a:pos x="3952" y="2973"/>
                      </a:cxn>
                    </a:cxnLst>
                    <a:rect l="0" t="0" r="r" b="b"/>
                    <a:pathLst>
                      <a:path w="3952" h="3501">
                        <a:moveTo>
                          <a:pt x="3952" y="2973"/>
                        </a:moveTo>
                        <a:lnTo>
                          <a:pt x="3946" y="2860"/>
                        </a:lnTo>
                        <a:lnTo>
                          <a:pt x="3934" y="2740"/>
                        </a:lnTo>
                        <a:lnTo>
                          <a:pt x="3910" y="2614"/>
                        </a:lnTo>
                        <a:lnTo>
                          <a:pt x="3875" y="2494"/>
                        </a:lnTo>
                        <a:lnTo>
                          <a:pt x="3839" y="2368"/>
                        </a:lnTo>
                        <a:lnTo>
                          <a:pt x="3785" y="2236"/>
                        </a:lnTo>
                        <a:lnTo>
                          <a:pt x="3731" y="2110"/>
                        </a:lnTo>
                        <a:lnTo>
                          <a:pt x="3665" y="1978"/>
                        </a:lnTo>
                        <a:lnTo>
                          <a:pt x="3593" y="1853"/>
                        </a:lnTo>
                        <a:lnTo>
                          <a:pt x="3516" y="1721"/>
                        </a:lnTo>
                        <a:lnTo>
                          <a:pt x="3432" y="1595"/>
                        </a:lnTo>
                        <a:lnTo>
                          <a:pt x="3336" y="1469"/>
                        </a:lnTo>
                        <a:lnTo>
                          <a:pt x="3241" y="1343"/>
                        </a:lnTo>
                        <a:lnTo>
                          <a:pt x="3133" y="1223"/>
                        </a:lnTo>
                        <a:lnTo>
                          <a:pt x="3025" y="1103"/>
                        </a:lnTo>
                        <a:lnTo>
                          <a:pt x="2906" y="983"/>
                        </a:lnTo>
                        <a:lnTo>
                          <a:pt x="2721" y="815"/>
                        </a:lnTo>
                        <a:lnTo>
                          <a:pt x="2529" y="660"/>
                        </a:lnTo>
                        <a:lnTo>
                          <a:pt x="2332" y="522"/>
                        </a:lnTo>
                        <a:lnTo>
                          <a:pt x="2141" y="396"/>
                        </a:lnTo>
                        <a:lnTo>
                          <a:pt x="1943" y="288"/>
                        </a:lnTo>
                        <a:lnTo>
                          <a:pt x="1746" y="198"/>
                        </a:lnTo>
                        <a:lnTo>
                          <a:pt x="1555" y="126"/>
                        </a:lnTo>
                        <a:lnTo>
                          <a:pt x="1363" y="66"/>
                        </a:lnTo>
                        <a:lnTo>
                          <a:pt x="1184" y="24"/>
                        </a:lnTo>
                        <a:lnTo>
                          <a:pt x="1005" y="6"/>
                        </a:lnTo>
                        <a:lnTo>
                          <a:pt x="837" y="0"/>
                        </a:lnTo>
                        <a:lnTo>
                          <a:pt x="676" y="12"/>
                        </a:lnTo>
                        <a:lnTo>
                          <a:pt x="526" y="48"/>
                        </a:lnTo>
                        <a:lnTo>
                          <a:pt x="389" y="102"/>
                        </a:lnTo>
                        <a:lnTo>
                          <a:pt x="263" y="174"/>
                        </a:lnTo>
                        <a:lnTo>
                          <a:pt x="155" y="264"/>
                        </a:lnTo>
                        <a:lnTo>
                          <a:pt x="114" y="312"/>
                        </a:lnTo>
                        <a:lnTo>
                          <a:pt x="72" y="366"/>
                        </a:lnTo>
                        <a:lnTo>
                          <a:pt x="0" y="486"/>
                        </a:lnTo>
                        <a:lnTo>
                          <a:pt x="0" y="498"/>
                        </a:lnTo>
                        <a:lnTo>
                          <a:pt x="72" y="372"/>
                        </a:lnTo>
                        <a:lnTo>
                          <a:pt x="161" y="264"/>
                        </a:lnTo>
                        <a:lnTo>
                          <a:pt x="269" y="174"/>
                        </a:lnTo>
                        <a:lnTo>
                          <a:pt x="395" y="102"/>
                        </a:lnTo>
                        <a:lnTo>
                          <a:pt x="526" y="48"/>
                        </a:lnTo>
                        <a:lnTo>
                          <a:pt x="676" y="18"/>
                        </a:lnTo>
                        <a:lnTo>
                          <a:pt x="837" y="6"/>
                        </a:lnTo>
                        <a:lnTo>
                          <a:pt x="1005" y="6"/>
                        </a:lnTo>
                        <a:lnTo>
                          <a:pt x="1184" y="30"/>
                        </a:lnTo>
                        <a:lnTo>
                          <a:pt x="1363" y="72"/>
                        </a:lnTo>
                        <a:lnTo>
                          <a:pt x="1555" y="132"/>
                        </a:lnTo>
                        <a:lnTo>
                          <a:pt x="1746" y="204"/>
                        </a:lnTo>
                        <a:lnTo>
                          <a:pt x="1943" y="294"/>
                        </a:lnTo>
                        <a:lnTo>
                          <a:pt x="2135" y="402"/>
                        </a:lnTo>
                        <a:lnTo>
                          <a:pt x="2332" y="528"/>
                        </a:lnTo>
                        <a:lnTo>
                          <a:pt x="2523" y="666"/>
                        </a:lnTo>
                        <a:lnTo>
                          <a:pt x="2715" y="821"/>
                        </a:lnTo>
                        <a:lnTo>
                          <a:pt x="2900" y="989"/>
                        </a:lnTo>
                        <a:lnTo>
                          <a:pt x="3127" y="1223"/>
                        </a:lnTo>
                        <a:lnTo>
                          <a:pt x="3235" y="1349"/>
                        </a:lnTo>
                        <a:lnTo>
                          <a:pt x="3336" y="1469"/>
                        </a:lnTo>
                        <a:lnTo>
                          <a:pt x="3426" y="1595"/>
                        </a:lnTo>
                        <a:lnTo>
                          <a:pt x="3510" y="1727"/>
                        </a:lnTo>
                        <a:lnTo>
                          <a:pt x="3593" y="1853"/>
                        </a:lnTo>
                        <a:lnTo>
                          <a:pt x="3665" y="1984"/>
                        </a:lnTo>
                        <a:lnTo>
                          <a:pt x="3731" y="2110"/>
                        </a:lnTo>
                        <a:lnTo>
                          <a:pt x="3785" y="2236"/>
                        </a:lnTo>
                        <a:lnTo>
                          <a:pt x="3833" y="2368"/>
                        </a:lnTo>
                        <a:lnTo>
                          <a:pt x="3875" y="2494"/>
                        </a:lnTo>
                        <a:lnTo>
                          <a:pt x="3910" y="2614"/>
                        </a:lnTo>
                        <a:lnTo>
                          <a:pt x="3934" y="2740"/>
                        </a:lnTo>
                        <a:lnTo>
                          <a:pt x="3946" y="2860"/>
                        </a:lnTo>
                        <a:lnTo>
                          <a:pt x="3952" y="2973"/>
                        </a:lnTo>
                        <a:lnTo>
                          <a:pt x="3946" y="3123"/>
                        </a:lnTo>
                        <a:lnTo>
                          <a:pt x="3922" y="3255"/>
                        </a:lnTo>
                        <a:lnTo>
                          <a:pt x="3886" y="3387"/>
                        </a:lnTo>
                        <a:lnTo>
                          <a:pt x="3833" y="3501"/>
                        </a:lnTo>
                        <a:lnTo>
                          <a:pt x="3833" y="3501"/>
                        </a:lnTo>
                        <a:lnTo>
                          <a:pt x="3886" y="3387"/>
                        </a:lnTo>
                        <a:lnTo>
                          <a:pt x="3928" y="3255"/>
                        </a:lnTo>
                        <a:lnTo>
                          <a:pt x="3946" y="3123"/>
                        </a:lnTo>
                        <a:lnTo>
                          <a:pt x="3952" y="2973"/>
                        </a:lnTo>
                        <a:lnTo>
                          <a:pt x="3952" y="2973"/>
                        </a:lnTo>
                        <a:close/>
                      </a:path>
                    </a:pathLst>
                  </a:custGeom>
                  <a:solidFill>
                    <a:schemeClr val="accent2"/>
                  </a:solidFill>
                  <a:ln w="9525">
                    <a:noFill/>
                    <a:round/>
                    <a:headEnd/>
                    <a:tailEnd/>
                  </a:ln>
                </p:spPr>
                <p:txBody>
                  <a:bodyPr/>
                  <a:lstStyle/>
                  <a:p>
                    <a:pPr>
                      <a:defRPr/>
                    </a:pPr>
                    <a:endParaRPr lang="en-US"/>
                  </a:p>
                </p:txBody>
              </p:sp>
              <p:sp>
                <p:nvSpPr>
                  <p:cNvPr id="62472" name="Freeform 8">
                    <a:extLst>
                      <a:ext uri="{FF2B5EF4-FFF2-40B4-BE49-F238E27FC236}">
                        <a16:creationId xmlns:a16="http://schemas.microsoft.com/office/drawing/2014/main" id="{B83DB00D-A7BF-49AF-BF18-483A87AF5B9D}"/>
                      </a:ext>
                    </a:extLst>
                  </p:cNvPr>
                  <p:cNvSpPr>
                    <a:spLocks/>
                  </p:cNvSpPr>
                  <p:nvPr userDrawn="1"/>
                </p:nvSpPr>
                <p:spPr bwMode="hidden">
                  <a:xfrm>
                    <a:off x="406" y="953"/>
                    <a:ext cx="3803" cy="3363"/>
                  </a:xfrm>
                  <a:custGeom>
                    <a:avLst/>
                    <a:gdLst/>
                    <a:ahLst/>
                    <a:cxnLst>
                      <a:cxn ang="0">
                        <a:pos x="676" y="2416"/>
                      </a:cxn>
                      <a:cxn ang="0">
                        <a:pos x="419" y="2062"/>
                      </a:cxn>
                      <a:cxn ang="0">
                        <a:pos x="215" y="1703"/>
                      </a:cxn>
                      <a:cxn ang="0">
                        <a:pos x="78" y="1343"/>
                      </a:cxn>
                      <a:cxn ang="0">
                        <a:pos x="12" y="1001"/>
                      </a:cxn>
                      <a:cxn ang="0">
                        <a:pos x="18" y="701"/>
                      </a:cxn>
                      <a:cxn ang="0">
                        <a:pos x="96" y="450"/>
                      </a:cxn>
                      <a:cxn ang="0">
                        <a:pos x="239" y="246"/>
                      </a:cxn>
                      <a:cxn ang="0">
                        <a:pos x="580" y="48"/>
                      </a:cxn>
                      <a:cxn ang="0">
                        <a:pos x="1028" y="6"/>
                      </a:cxn>
                      <a:cxn ang="0">
                        <a:pos x="1543" y="120"/>
                      </a:cxn>
                      <a:cxn ang="0">
                        <a:pos x="2087" y="378"/>
                      </a:cxn>
                      <a:cxn ang="0">
                        <a:pos x="2631" y="773"/>
                      </a:cxn>
                      <a:cxn ang="0">
                        <a:pos x="3115" y="1265"/>
                      </a:cxn>
                      <a:cxn ang="0">
                        <a:pos x="3378" y="1625"/>
                      </a:cxn>
                      <a:cxn ang="0">
                        <a:pos x="3582" y="1984"/>
                      </a:cxn>
                      <a:cxn ang="0">
                        <a:pos x="3719" y="2344"/>
                      </a:cxn>
                      <a:cxn ang="0">
                        <a:pos x="3785" y="2686"/>
                      </a:cxn>
                      <a:cxn ang="0">
                        <a:pos x="3749" y="3105"/>
                      </a:cxn>
                      <a:cxn ang="0">
                        <a:pos x="3629" y="3363"/>
                      </a:cxn>
                      <a:cxn ang="0">
                        <a:pos x="3779" y="2967"/>
                      </a:cxn>
                      <a:cxn ang="0">
                        <a:pos x="3791" y="2794"/>
                      </a:cxn>
                      <a:cxn ang="0">
                        <a:pos x="3749" y="2458"/>
                      </a:cxn>
                      <a:cxn ang="0">
                        <a:pos x="3635" y="2104"/>
                      </a:cxn>
                      <a:cxn ang="0">
                        <a:pos x="3456" y="1739"/>
                      </a:cxn>
                      <a:cxn ang="0">
                        <a:pos x="3211" y="1385"/>
                      </a:cxn>
                      <a:cxn ang="0">
                        <a:pos x="2804" y="929"/>
                      </a:cxn>
                      <a:cxn ang="0">
                        <a:pos x="2272" y="492"/>
                      </a:cxn>
                      <a:cxn ang="0">
                        <a:pos x="1722" y="192"/>
                      </a:cxn>
                      <a:cxn ang="0">
                        <a:pos x="1190" y="24"/>
                      </a:cxn>
                      <a:cxn ang="0">
                        <a:pos x="717" y="12"/>
                      </a:cxn>
                      <a:cxn ang="0">
                        <a:pos x="335" y="162"/>
                      </a:cxn>
                      <a:cxn ang="0">
                        <a:pos x="132" y="378"/>
                      </a:cxn>
                      <a:cxn ang="0">
                        <a:pos x="36" y="612"/>
                      </a:cxn>
                      <a:cxn ang="0">
                        <a:pos x="0" y="893"/>
                      </a:cxn>
                      <a:cxn ang="0">
                        <a:pos x="42" y="1229"/>
                      </a:cxn>
                      <a:cxn ang="0">
                        <a:pos x="161" y="1583"/>
                      </a:cxn>
                      <a:cxn ang="0">
                        <a:pos x="341" y="1942"/>
                      </a:cxn>
                      <a:cxn ang="0">
                        <a:pos x="580" y="2302"/>
                      </a:cxn>
                      <a:cxn ang="0">
                        <a:pos x="987" y="2758"/>
                      </a:cxn>
                      <a:cxn ang="0">
                        <a:pos x="1596" y="3237"/>
                      </a:cxn>
                      <a:cxn ang="0">
                        <a:pos x="1596" y="3237"/>
                      </a:cxn>
                      <a:cxn ang="0">
                        <a:pos x="993" y="2758"/>
                      </a:cxn>
                    </a:cxnLst>
                    <a:rect l="0" t="0" r="r" b="b"/>
                    <a:pathLst>
                      <a:path w="3791" h="3363">
                        <a:moveTo>
                          <a:pt x="993" y="2758"/>
                        </a:moveTo>
                        <a:lnTo>
                          <a:pt x="777" y="2536"/>
                        </a:lnTo>
                        <a:lnTo>
                          <a:pt x="676" y="2416"/>
                        </a:lnTo>
                        <a:lnTo>
                          <a:pt x="586" y="2302"/>
                        </a:lnTo>
                        <a:lnTo>
                          <a:pt x="496" y="2182"/>
                        </a:lnTo>
                        <a:lnTo>
                          <a:pt x="419" y="2062"/>
                        </a:lnTo>
                        <a:lnTo>
                          <a:pt x="341" y="1942"/>
                        </a:lnTo>
                        <a:lnTo>
                          <a:pt x="275" y="1822"/>
                        </a:lnTo>
                        <a:lnTo>
                          <a:pt x="215" y="1703"/>
                        </a:lnTo>
                        <a:lnTo>
                          <a:pt x="161" y="1583"/>
                        </a:lnTo>
                        <a:lnTo>
                          <a:pt x="114" y="1463"/>
                        </a:lnTo>
                        <a:lnTo>
                          <a:pt x="78" y="1343"/>
                        </a:lnTo>
                        <a:lnTo>
                          <a:pt x="48" y="1229"/>
                        </a:lnTo>
                        <a:lnTo>
                          <a:pt x="24" y="1115"/>
                        </a:lnTo>
                        <a:lnTo>
                          <a:pt x="12" y="1001"/>
                        </a:lnTo>
                        <a:lnTo>
                          <a:pt x="6" y="893"/>
                        </a:lnTo>
                        <a:lnTo>
                          <a:pt x="12" y="797"/>
                        </a:lnTo>
                        <a:lnTo>
                          <a:pt x="18" y="701"/>
                        </a:lnTo>
                        <a:lnTo>
                          <a:pt x="42" y="612"/>
                        </a:lnTo>
                        <a:lnTo>
                          <a:pt x="66" y="528"/>
                        </a:lnTo>
                        <a:lnTo>
                          <a:pt x="96" y="450"/>
                        </a:lnTo>
                        <a:lnTo>
                          <a:pt x="138" y="378"/>
                        </a:lnTo>
                        <a:lnTo>
                          <a:pt x="185" y="306"/>
                        </a:lnTo>
                        <a:lnTo>
                          <a:pt x="239" y="246"/>
                        </a:lnTo>
                        <a:lnTo>
                          <a:pt x="341" y="162"/>
                        </a:lnTo>
                        <a:lnTo>
                          <a:pt x="454" y="96"/>
                        </a:lnTo>
                        <a:lnTo>
                          <a:pt x="580" y="48"/>
                        </a:lnTo>
                        <a:lnTo>
                          <a:pt x="723" y="18"/>
                        </a:lnTo>
                        <a:lnTo>
                          <a:pt x="867" y="6"/>
                        </a:lnTo>
                        <a:lnTo>
                          <a:pt x="1028" y="6"/>
                        </a:lnTo>
                        <a:lnTo>
                          <a:pt x="1196" y="30"/>
                        </a:lnTo>
                        <a:lnTo>
                          <a:pt x="1363" y="66"/>
                        </a:lnTo>
                        <a:lnTo>
                          <a:pt x="1543" y="120"/>
                        </a:lnTo>
                        <a:lnTo>
                          <a:pt x="1722" y="192"/>
                        </a:lnTo>
                        <a:lnTo>
                          <a:pt x="1901" y="282"/>
                        </a:lnTo>
                        <a:lnTo>
                          <a:pt x="2087" y="378"/>
                        </a:lnTo>
                        <a:lnTo>
                          <a:pt x="2272" y="498"/>
                        </a:lnTo>
                        <a:lnTo>
                          <a:pt x="2451" y="624"/>
                        </a:lnTo>
                        <a:lnTo>
                          <a:pt x="2631" y="773"/>
                        </a:lnTo>
                        <a:lnTo>
                          <a:pt x="2804" y="929"/>
                        </a:lnTo>
                        <a:lnTo>
                          <a:pt x="3019" y="1151"/>
                        </a:lnTo>
                        <a:lnTo>
                          <a:pt x="3115" y="1265"/>
                        </a:lnTo>
                        <a:lnTo>
                          <a:pt x="3211" y="1385"/>
                        </a:lnTo>
                        <a:lnTo>
                          <a:pt x="3295" y="1505"/>
                        </a:lnTo>
                        <a:lnTo>
                          <a:pt x="3378" y="1625"/>
                        </a:lnTo>
                        <a:lnTo>
                          <a:pt x="3450" y="1745"/>
                        </a:lnTo>
                        <a:lnTo>
                          <a:pt x="3522" y="1864"/>
                        </a:lnTo>
                        <a:lnTo>
                          <a:pt x="3582" y="1984"/>
                        </a:lnTo>
                        <a:lnTo>
                          <a:pt x="3635" y="2104"/>
                        </a:lnTo>
                        <a:lnTo>
                          <a:pt x="3677" y="2224"/>
                        </a:lnTo>
                        <a:lnTo>
                          <a:pt x="3719" y="2344"/>
                        </a:lnTo>
                        <a:lnTo>
                          <a:pt x="3749" y="2458"/>
                        </a:lnTo>
                        <a:lnTo>
                          <a:pt x="3773" y="2572"/>
                        </a:lnTo>
                        <a:lnTo>
                          <a:pt x="3785" y="2686"/>
                        </a:lnTo>
                        <a:lnTo>
                          <a:pt x="3791" y="2794"/>
                        </a:lnTo>
                        <a:lnTo>
                          <a:pt x="3779" y="2955"/>
                        </a:lnTo>
                        <a:lnTo>
                          <a:pt x="3749" y="3105"/>
                        </a:lnTo>
                        <a:lnTo>
                          <a:pt x="3695" y="3243"/>
                        </a:lnTo>
                        <a:lnTo>
                          <a:pt x="3623" y="3363"/>
                        </a:lnTo>
                        <a:lnTo>
                          <a:pt x="3629" y="3363"/>
                        </a:lnTo>
                        <a:lnTo>
                          <a:pt x="3701" y="3243"/>
                        </a:lnTo>
                        <a:lnTo>
                          <a:pt x="3749" y="3111"/>
                        </a:lnTo>
                        <a:lnTo>
                          <a:pt x="3779" y="2967"/>
                        </a:lnTo>
                        <a:lnTo>
                          <a:pt x="3791" y="2806"/>
                        </a:lnTo>
                        <a:lnTo>
                          <a:pt x="3791" y="2800"/>
                        </a:lnTo>
                        <a:lnTo>
                          <a:pt x="3791" y="2794"/>
                        </a:lnTo>
                        <a:lnTo>
                          <a:pt x="3785" y="2686"/>
                        </a:lnTo>
                        <a:lnTo>
                          <a:pt x="3773" y="2572"/>
                        </a:lnTo>
                        <a:lnTo>
                          <a:pt x="3749" y="2458"/>
                        </a:lnTo>
                        <a:lnTo>
                          <a:pt x="3719" y="2338"/>
                        </a:lnTo>
                        <a:lnTo>
                          <a:pt x="3683" y="2224"/>
                        </a:lnTo>
                        <a:lnTo>
                          <a:pt x="3635" y="2104"/>
                        </a:lnTo>
                        <a:lnTo>
                          <a:pt x="3582" y="1984"/>
                        </a:lnTo>
                        <a:lnTo>
                          <a:pt x="3522" y="1864"/>
                        </a:lnTo>
                        <a:lnTo>
                          <a:pt x="3456" y="1739"/>
                        </a:lnTo>
                        <a:lnTo>
                          <a:pt x="3378" y="1619"/>
                        </a:lnTo>
                        <a:lnTo>
                          <a:pt x="3300" y="1499"/>
                        </a:lnTo>
                        <a:lnTo>
                          <a:pt x="3211" y="1385"/>
                        </a:lnTo>
                        <a:lnTo>
                          <a:pt x="3121" y="1265"/>
                        </a:lnTo>
                        <a:lnTo>
                          <a:pt x="3019" y="1151"/>
                        </a:lnTo>
                        <a:lnTo>
                          <a:pt x="2804" y="929"/>
                        </a:lnTo>
                        <a:lnTo>
                          <a:pt x="2631" y="767"/>
                        </a:lnTo>
                        <a:lnTo>
                          <a:pt x="2451" y="624"/>
                        </a:lnTo>
                        <a:lnTo>
                          <a:pt x="2272" y="492"/>
                        </a:lnTo>
                        <a:lnTo>
                          <a:pt x="2087" y="378"/>
                        </a:lnTo>
                        <a:lnTo>
                          <a:pt x="1901" y="276"/>
                        </a:lnTo>
                        <a:lnTo>
                          <a:pt x="1722" y="192"/>
                        </a:lnTo>
                        <a:lnTo>
                          <a:pt x="1543" y="120"/>
                        </a:lnTo>
                        <a:lnTo>
                          <a:pt x="1363" y="66"/>
                        </a:lnTo>
                        <a:lnTo>
                          <a:pt x="1190" y="24"/>
                        </a:lnTo>
                        <a:lnTo>
                          <a:pt x="1028" y="6"/>
                        </a:lnTo>
                        <a:lnTo>
                          <a:pt x="867" y="0"/>
                        </a:lnTo>
                        <a:lnTo>
                          <a:pt x="717" y="12"/>
                        </a:lnTo>
                        <a:lnTo>
                          <a:pt x="580" y="42"/>
                        </a:lnTo>
                        <a:lnTo>
                          <a:pt x="448" y="90"/>
                        </a:lnTo>
                        <a:lnTo>
                          <a:pt x="335" y="162"/>
                        </a:lnTo>
                        <a:lnTo>
                          <a:pt x="233" y="246"/>
                        </a:lnTo>
                        <a:lnTo>
                          <a:pt x="179" y="306"/>
                        </a:lnTo>
                        <a:lnTo>
                          <a:pt x="132" y="378"/>
                        </a:lnTo>
                        <a:lnTo>
                          <a:pt x="90" y="450"/>
                        </a:lnTo>
                        <a:lnTo>
                          <a:pt x="60" y="528"/>
                        </a:lnTo>
                        <a:lnTo>
                          <a:pt x="36" y="612"/>
                        </a:lnTo>
                        <a:lnTo>
                          <a:pt x="12" y="701"/>
                        </a:lnTo>
                        <a:lnTo>
                          <a:pt x="6" y="797"/>
                        </a:lnTo>
                        <a:lnTo>
                          <a:pt x="0" y="893"/>
                        </a:lnTo>
                        <a:lnTo>
                          <a:pt x="6" y="1001"/>
                        </a:lnTo>
                        <a:lnTo>
                          <a:pt x="24" y="1115"/>
                        </a:lnTo>
                        <a:lnTo>
                          <a:pt x="42" y="1229"/>
                        </a:lnTo>
                        <a:lnTo>
                          <a:pt x="78" y="1343"/>
                        </a:lnTo>
                        <a:lnTo>
                          <a:pt x="114" y="1463"/>
                        </a:lnTo>
                        <a:lnTo>
                          <a:pt x="161" y="1583"/>
                        </a:lnTo>
                        <a:lnTo>
                          <a:pt x="215" y="1703"/>
                        </a:lnTo>
                        <a:lnTo>
                          <a:pt x="275" y="1822"/>
                        </a:lnTo>
                        <a:lnTo>
                          <a:pt x="341" y="1942"/>
                        </a:lnTo>
                        <a:lnTo>
                          <a:pt x="413" y="2062"/>
                        </a:lnTo>
                        <a:lnTo>
                          <a:pt x="496" y="2182"/>
                        </a:lnTo>
                        <a:lnTo>
                          <a:pt x="580" y="2302"/>
                        </a:lnTo>
                        <a:lnTo>
                          <a:pt x="676" y="2422"/>
                        </a:lnTo>
                        <a:lnTo>
                          <a:pt x="771" y="2536"/>
                        </a:lnTo>
                        <a:lnTo>
                          <a:pt x="987" y="2758"/>
                        </a:lnTo>
                        <a:lnTo>
                          <a:pt x="1184" y="2931"/>
                        </a:lnTo>
                        <a:lnTo>
                          <a:pt x="1387" y="3093"/>
                        </a:lnTo>
                        <a:lnTo>
                          <a:pt x="1596" y="3237"/>
                        </a:lnTo>
                        <a:lnTo>
                          <a:pt x="1800" y="3363"/>
                        </a:lnTo>
                        <a:lnTo>
                          <a:pt x="1806" y="3363"/>
                        </a:lnTo>
                        <a:lnTo>
                          <a:pt x="1596" y="3237"/>
                        </a:lnTo>
                        <a:lnTo>
                          <a:pt x="1393" y="3093"/>
                        </a:lnTo>
                        <a:lnTo>
                          <a:pt x="1190" y="2931"/>
                        </a:lnTo>
                        <a:lnTo>
                          <a:pt x="993" y="2758"/>
                        </a:lnTo>
                        <a:lnTo>
                          <a:pt x="993" y="2758"/>
                        </a:lnTo>
                        <a:close/>
                      </a:path>
                    </a:pathLst>
                  </a:custGeom>
                  <a:solidFill>
                    <a:schemeClr val="accent2"/>
                  </a:solidFill>
                  <a:ln w="9525">
                    <a:noFill/>
                    <a:round/>
                    <a:headEnd/>
                    <a:tailEnd/>
                  </a:ln>
                </p:spPr>
                <p:txBody>
                  <a:bodyPr/>
                  <a:lstStyle/>
                  <a:p>
                    <a:pPr>
                      <a:defRPr/>
                    </a:pPr>
                    <a:endParaRPr lang="en-US"/>
                  </a:p>
                </p:txBody>
              </p:sp>
              <p:sp>
                <p:nvSpPr>
                  <p:cNvPr id="62473" name="Freeform 9">
                    <a:extLst>
                      <a:ext uri="{FF2B5EF4-FFF2-40B4-BE49-F238E27FC236}">
                        <a16:creationId xmlns:a16="http://schemas.microsoft.com/office/drawing/2014/main" id="{F48E1CBA-E3F9-466B-B7C7-7CE1C228611B}"/>
                      </a:ext>
                    </a:extLst>
                  </p:cNvPr>
                  <p:cNvSpPr>
                    <a:spLocks/>
                  </p:cNvSpPr>
                  <p:nvPr userDrawn="1"/>
                </p:nvSpPr>
                <p:spPr bwMode="hidden">
                  <a:xfrm>
                    <a:off x="514" y="1091"/>
                    <a:ext cx="3538" cy="3225"/>
                  </a:xfrm>
                  <a:custGeom>
                    <a:avLst/>
                    <a:gdLst/>
                    <a:ahLst/>
                    <a:cxnLst>
                      <a:cxn ang="0">
                        <a:pos x="538" y="2146"/>
                      </a:cxn>
                      <a:cxn ang="0">
                        <a:pos x="317" y="1816"/>
                      </a:cxn>
                      <a:cxn ang="0">
                        <a:pos x="149" y="1481"/>
                      </a:cxn>
                      <a:cxn ang="0">
                        <a:pos x="41" y="1151"/>
                      </a:cxn>
                      <a:cxn ang="0">
                        <a:pos x="0" y="839"/>
                      </a:cxn>
                      <a:cxn ang="0">
                        <a:pos x="30" y="575"/>
                      </a:cxn>
                      <a:cxn ang="0">
                        <a:pos x="125" y="354"/>
                      </a:cxn>
                      <a:cxn ang="0">
                        <a:pos x="317" y="150"/>
                      </a:cxn>
                      <a:cxn ang="0">
                        <a:pos x="669" y="12"/>
                      </a:cxn>
                      <a:cxn ang="0">
                        <a:pos x="1112" y="24"/>
                      </a:cxn>
                      <a:cxn ang="0">
                        <a:pos x="1608" y="174"/>
                      </a:cxn>
                      <a:cxn ang="0">
                        <a:pos x="2116" y="456"/>
                      </a:cxn>
                      <a:cxn ang="0">
                        <a:pos x="2613" y="857"/>
                      </a:cxn>
                      <a:cxn ang="0">
                        <a:pos x="3073" y="1391"/>
                      </a:cxn>
                      <a:cxn ang="0">
                        <a:pos x="3276" y="1726"/>
                      </a:cxn>
                      <a:cxn ang="0">
                        <a:pos x="3426" y="2062"/>
                      </a:cxn>
                      <a:cxn ang="0">
                        <a:pos x="3509" y="2386"/>
                      </a:cxn>
                      <a:cxn ang="0">
                        <a:pos x="3521" y="2680"/>
                      </a:cxn>
                      <a:cxn ang="0">
                        <a:pos x="3474" y="2931"/>
                      </a:cxn>
                      <a:cxn ang="0">
                        <a:pos x="3360" y="3141"/>
                      </a:cxn>
                      <a:cxn ang="0">
                        <a:pos x="3282" y="3225"/>
                      </a:cxn>
                      <a:cxn ang="0">
                        <a:pos x="3312" y="3201"/>
                      </a:cxn>
                      <a:cxn ang="0">
                        <a:pos x="3444" y="3009"/>
                      </a:cxn>
                      <a:cxn ang="0">
                        <a:pos x="3515" y="2769"/>
                      </a:cxn>
                      <a:cxn ang="0">
                        <a:pos x="3521" y="2488"/>
                      </a:cxn>
                      <a:cxn ang="0">
                        <a:pos x="3462" y="2170"/>
                      </a:cxn>
                      <a:cxn ang="0">
                        <a:pos x="3336" y="1834"/>
                      </a:cxn>
                      <a:cxn ang="0">
                        <a:pos x="3145" y="1499"/>
                      </a:cxn>
                      <a:cxn ang="0">
                        <a:pos x="2816" y="1061"/>
                      </a:cxn>
                      <a:cxn ang="0">
                        <a:pos x="2284" y="575"/>
                      </a:cxn>
                      <a:cxn ang="0">
                        <a:pos x="1775" y="252"/>
                      </a:cxn>
                      <a:cxn ang="0">
                        <a:pos x="1273" y="60"/>
                      </a:cxn>
                      <a:cxn ang="0">
                        <a:pos x="807" y="0"/>
                      </a:cxn>
                      <a:cxn ang="0">
                        <a:pos x="418" y="84"/>
                      </a:cxn>
                      <a:cxn ang="0">
                        <a:pos x="167" y="288"/>
                      </a:cxn>
                      <a:cxn ang="0">
                        <a:pos x="53" y="498"/>
                      </a:cxn>
                      <a:cxn ang="0">
                        <a:pos x="0" y="749"/>
                      </a:cxn>
                      <a:cxn ang="0">
                        <a:pos x="18" y="1043"/>
                      </a:cxn>
                      <a:cxn ang="0">
                        <a:pos x="101" y="1373"/>
                      </a:cxn>
                      <a:cxn ang="0">
                        <a:pos x="251" y="1708"/>
                      </a:cxn>
                      <a:cxn ang="0">
                        <a:pos x="454" y="2038"/>
                      </a:cxn>
                      <a:cxn ang="0">
                        <a:pos x="914" y="2572"/>
                      </a:cxn>
                      <a:cxn ang="0">
                        <a:pos x="1255" y="2865"/>
                      </a:cxn>
                      <a:cxn ang="0">
                        <a:pos x="1608" y="3099"/>
                      </a:cxn>
                      <a:cxn ang="0">
                        <a:pos x="1853" y="3225"/>
                      </a:cxn>
                      <a:cxn ang="0">
                        <a:pos x="1494" y="3027"/>
                      </a:cxn>
                      <a:cxn ang="0">
                        <a:pos x="1142" y="2769"/>
                      </a:cxn>
                    </a:cxnLst>
                    <a:rect l="0" t="0" r="r" b="b"/>
                    <a:pathLst>
                      <a:path w="3527" h="3225">
                        <a:moveTo>
                          <a:pt x="914" y="2572"/>
                        </a:moveTo>
                        <a:lnTo>
                          <a:pt x="717" y="2362"/>
                        </a:lnTo>
                        <a:lnTo>
                          <a:pt x="538" y="2146"/>
                        </a:lnTo>
                        <a:lnTo>
                          <a:pt x="460" y="2038"/>
                        </a:lnTo>
                        <a:lnTo>
                          <a:pt x="382" y="1930"/>
                        </a:lnTo>
                        <a:lnTo>
                          <a:pt x="317" y="1816"/>
                        </a:lnTo>
                        <a:lnTo>
                          <a:pt x="251" y="1702"/>
                        </a:lnTo>
                        <a:lnTo>
                          <a:pt x="197" y="1589"/>
                        </a:lnTo>
                        <a:lnTo>
                          <a:pt x="149" y="1481"/>
                        </a:lnTo>
                        <a:lnTo>
                          <a:pt x="107" y="1367"/>
                        </a:lnTo>
                        <a:lnTo>
                          <a:pt x="71" y="1259"/>
                        </a:lnTo>
                        <a:lnTo>
                          <a:pt x="41" y="1151"/>
                        </a:lnTo>
                        <a:lnTo>
                          <a:pt x="18" y="1043"/>
                        </a:lnTo>
                        <a:lnTo>
                          <a:pt x="6" y="941"/>
                        </a:lnTo>
                        <a:lnTo>
                          <a:pt x="0" y="839"/>
                        </a:lnTo>
                        <a:lnTo>
                          <a:pt x="6" y="749"/>
                        </a:lnTo>
                        <a:lnTo>
                          <a:pt x="12" y="659"/>
                        </a:lnTo>
                        <a:lnTo>
                          <a:pt x="30" y="575"/>
                        </a:lnTo>
                        <a:lnTo>
                          <a:pt x="59" y="498"/>
                        </a:lnTo>
                        <a:lnTo>
                          <a:pt x="89" y="420"/>
                        </a:lnTo>
                        <a:lnTo>
                          <a:pt x="125" y="354"/>
                        </a:lnTo>
                        <a:lnTo>
                          <a:pt x="173" y="288"/>
                        </a:lnTo>
                        <a:lnTo>
                          <a:pt x="221" y="228"/>
                        </a:lnTo>
                        <a:lnTo>
                          <a:pt x="317" y="150"/>
                        </a:lnTo>
                        <a:lnTo>
                          <a:pt x="424" y="90"/>
                        </a:lnTo>
                        <a:lnTo>
                          <a:pt x="544" y="42"/>
                        </a:lnTo>
                        <a:lnTo>
                          <a:pt x="669" y="12"/>
                        </a:lnTo>
                        <a:lnTo>
                          <a:pt x="813" y="0"/>
                        </a:lnTo>
                        <a:lnTo>
                          <a:pt x="956" y="6"/>
                        </a:lnTo>
                        <a:lnTo>
                          <a:pt x="1112" y="24"/>
                        </a:lnTo>
                        <a:lnTo>
                          <a:pt x="1273" y="60"/>
                        </a:lnTo>
                        <a:lnTo>
                          <a:pt x="1441" y="114"/>
                        </a:lnTo>
                        <a:lnTo>
                          <a:pt x="1608" y="174"/>
                        </a:lnTo>
                        <a:lnTo>
                          <a:pt x="1775" y="258"/>
                        </a:lnTo>
                        <a:lnTo>
                          <a:pt x="1949" y="348"/>
                        </a:lnTo>
                        <a:lnTo>
                          <a:pt x="2116" y="456"/>
                        </a:lnTo>
                        <a:lnTo>
                          <a:pt x="2284" y="575"/>
                        </a:lnTo>
                        <a:lnTo>
                          <a:pt x="2451" y="713"/>
                        </a:lnTo>
                        <a:lnTo>
                          <a:pt x="2613" y="857"/>
                        </a:lnTo>
                        <a:lnTo>
                          <a:pt x="2810" y="1067"/>
                        </a:lnTo>
                        <a:lnTo>
                          <a:pt x="2989" y="1283"/>
                        </a:lnTo>
                        <a:lnTo>
                          <a:pt x="3073" y="1391"/>
                        </a:lnTo>
                        <a:lnTo>
                          <a:pt x="3145" y="1505"/>
                        </a:lnTo>
                        <a:lnTo>
                          <a:pt x="3216" y="1612"/>
                        </a:lnTo>
                        <a:lnTo>
                          <a:pt x="3276" y="1726"/>
                        </a:lnTo>
                        <a:lnTo>
                          <a:pt x="3330" y="1840"/>
                        </a:lnTo>
                        <a:lnTo>
                          <a:pt x="3384" y="1948"/>
                        </a:lnTo>
                        <a:lnTo>
                          <a:pt x="3426" y="2062"/>
                        </a:lnTo>
                        <a:lnTo>
                          <a:pt x="3462" y="2170"/>
                        </a:lnTo>
                        <a:lnTo>
                          <a:pt x="3491" y="2278"/>
                        </a:lnTo>
                        <a:lnTo>
                          <a:pt x="3509" y="2386"/>
                        </a:lnTo>
                        <a:lnTo>
                          <a:pt x="3521" y="2488"/>
                        </a:lnTo>
                        <a:lnTo>
                          <a:pt x="3527" y="2590"/>
                        </a:lnTo>
                        <a:lnTo>
                          <a:pt x="3521" y="2680"/>
                        </a:lnTo>
                        <a:lnTo>
                          <a:pt x="3515" y="2769"/>
                        </a:lnTo>
                        <a:lnTo>
                          <a:pt x="3497" y="2853"/>
                        </a:lnTo>
                        <a:lnTo>
                          <a:pt x="3474" y="2931"/>
                        </a:lnTo>
                        <a:lnTo>
                          <a:pt x="3438" y="3009"/>
                        </a:lnTo>
                        <a:lnTo>
                          <a:pt x="3402" y="3075"/>
                        </a:lnTo>
                        <a:lnTo>
                          <a:pt x="3360" y="3141"/>
                        </a:lnTo>
                        <a:lnTo>
                          <a:pt x="3306" y="3201"/>
                        </a:lnTo>
                        <a:lnTo>
                          <a:pt x="3294" y="3213"/>
                        </a:lnTo>
                        <a:lnTo>
                          <a:pt x="3282" y="3225"/>
                        </a:lnTo>
                        <a:lnTo>
                          <a:pt x="3288" y="3225"/>
                        </a:lnTo>
                        <a:lnTo>
                          <a:pt x="3300" y="3213"/>
                        </a:lnTo>
                        <a:lnTo>
                          <a:pt x="3312" y="3201"/>
                        </a:lnTo>
                        <a:lnTo>
                          <a:pt x="3366" y="3141"/>
                        </a:lnTo>
                        <a:lnTo>
                          <a:pt x="3408" y="3075"/>
                        </a:lnTo>
                        <a:lnTo>
                          <a:pt x="3444" y="3009"/>
                        </a:lnTo>
                        <a:lnTo>
                          <a:pt x="3474" y="2931"/>
                        </a:lnTo>
                        <a:lnTo>
                          <a:pt x="3497" y="2853"/>
                        </a:lnTo>
                        <a:lnTo>
                          <a:pt x="3515" y="2769"/>
                        </a:lnTo>
                        <a:lnTo>
                          <a:pt x="3527" y="2680"/>
                        </a:lnTo>
                        <a:lnTo>
                          <a:pt x="3527" y="2590"/>
                        </a:lnTo>
                        <a:lnTo>
                          <a:pt x="3521" y="2488"/>
                        </a:lnTo>
                        <a:lnTo>
                          <a:pt x="3509" y="2386"/>
                        </a:lnTo>
                        <a:lnTo>
                          <a:pt x="3491" y="2278"/>
                        </a:lnTo>
                        <a:lnTo>
                          <a:pt x="3462" y="2170"/>
                        </a:lnTo>
                        <a:lnTo>
                          <a:pt x="3426" y="2056"/>
                        </a:lnTo>
                        <a:lnTo>
                          <a:pt x="3384" y="1948"/>
                        </a:lnTo>
                        <a:lnTo>
                          <a:pt x="3336" y="1834"/>
                        </a:lnTo>
                        <a:lnTo>
                          <a:pt x="3276" y="1726"/>
                        </a:lnTo>
                        <a:lnTo>
                          <a:pt x="3216" y="1612"/>
                        </a:lnTo>
                        <a:lnTo>
                          <a:pt x="3145" y="1499"/>
                        </a:lnTo>
                        <a:lnTo>
                          <a:pt x="3073" y="1391"/>
                        </a:lnTo>
                        <a:lnTo>
                          <a:pt x="2989" y="1277"/>
                        </a:lnTo>
                        <a:lnTo>
                          <a:pt x="2816" y="1061"/>
                        </a:lnTo>
                        <a:lnTo>
                          <a:pt x="2613" y="857"/>
                        </a:lnTo>
                        <a:lnTo>
                          <a:pt x="2451" y="707"/>
                        </a:lnTo>
                        <a:lnTo>
                          <a:pt x="2284" y="575"/>
                        </a:lnTo>
                        <a:lnTo>
                          <a:pt x="2116" y="456"/>
                        </a:lnTo>
                        <a:lnTo>
                          <a:pt x="1949" y="348"/>
                        </a:lnTo>
                        <a:lnTo>
                          <a:pt x="1775" y="252"/>
                        </a:lnTo>
                        <a:lnTo>
                          <a:pt x="1608" y="174"/>
                        </a:lnTo>
                        <a:lnTo>
                          <a:pt x="1435" y="108"/>
                        </a:lnTo>
                        <a:lnTo>
                          <a:pt x="1273" y="60"/>
                        </a:lnTo>
                        <a:lnTo>
                          <a:pt x="1112" y="24"/>
                        </a:lnTo>
                        <a:lnTo>
                          <a:pt x="956" y="0"/>
                        </a:lnTo>
                        <a:lnTo>
                          <a:pt x="807" y="0"/>
                        </a:lnTo>
                        <a:lnTo>
                          <a:pt x="669" y="12"/>
                        </a:lnTo>
                        <a:lnTo>
                          <a:pt x="538" y="42"/>
                        </a:lnTo>
                        <a:lnTo>
                          <a:pt x="418" y="84"/>
                        </a:lnTo>
                        <a:lnTo>
                          <a:pt x="311" y="150"/>
                        </a:lnTo>
                        <a:lnTo>
                          <a:pt x="215" y="228"/>
                        </a:lnTo>
                        <a:lnTo>
                          <a:pt x="167" y="288"/>
                        </a:lnTo>
                        <a:lnTo>
                          <a:pt x="119" y="354"/>
                        </a:lnTo>
                        <a:lnTo>
                          <a:pt x="83" y="420"/>
                        </a:lnTo>
                        <a:lnTo>
                          <a:pt x="53" y="498"/>
                        </a:lnTo>
                        <a:lnTo>
                          <a:pt x="30" y="575"/>
                        </a:lnTo>
                        <a:lnTo>
                          <a:pt x="12" y="659"/>
                        </a:lnTo>
                        <a:lnTo>
                          <a:pt x="0" y="749"/>
                        </a:lnTo>
                        <a:lnTo>
                          <a:pt x="0" y="839"/>
                        </a:lnTo>
                        <a:lnTo>
                          <a:pt x="6" y="941"/>
                        </a:lnTo>
                        <a:lnTo>
                          <a:pt x="18" y="1043"/>
                        </a:lnTo>
                        <a:lnTo>
                          <a:pt x="35" y="1151"/>
                        </a:lnTo>
                        <a:lnTo>
                          <a:pt x="65" y="1259"/>
                        </a:lnTo>
                        <a:lnTo>
                          <a:pt x="101" y="1373"/>
                        </a:lnTo>
                        <a:lnTo>
                          <a:pt x="143" y="1481"/>
                        </a:lnTo>
                        <a:lnTo>
                          <a:pt x="191" y="1595"/>
                        </a:lnTo>
                        <a:lnTo>
                          <a:pt x="251" y="1708"/>
                        </a:lnTo>
                        <a:lnTo>
                          <a:pt x="311" y="1816"/>
                        </a:lnTo>
                        <a:lnTo>
                          <a:pt x="382" y="1930"/>
                        </a:lnTo>
                        <a:lnTo>
                          <a:pt x="454" y="2038"/>
                        </a:lnTo>
                        <a:lnTo>
                          <a:pt x="538" y="2152"/>
                        </a:lnTo>
                        <a:lnTo>
                          <a:pt x="717" y="2368"/>
                        </a:lnTo>
                        <a:lnTo>
                          <a:pt x="914" y="2572"/>
                        </a:lnTo>
                        <a:lnTo>
                          <a:pt x="1028" y="2674"/>
                        </a:lnTo>
                        <a:lnTo>
                          <a:pt x="1142" y="2775"/>
                        </a:lnTo>
                        <a:lnTo>
                          <a:pt x="1255" y="2865"/>
                        </a:lnTo>
                        <a:lnTo>
                          <a:pt x="1369" y="2949"/>
                        </a:lnTo>
                        <a:lnTo>
                          <a:pt x="1488" y="3027"/>
                        </a:lnTo>
                        <a:lnTo>
                          <a:pt x="1608" y="3099"/>
                        </a:lnTo>
                        <a:lnTo>
                          <a:pt x="1722" y="3165"/>
                        </a:lnTo>
                        <a:lnTo>
                          <a:pt x="1841" y="3225"/>
                        </a:lnTo>
                        <a:lnTo>
                          <a:pt x="1853" y="3225"/>
                        </a:lnTo>
                        <a:lnTo>
                          <a:pt x="1734" y="3165"/>
                        </a:lnTo>
                        <a:lnTo>
                          <a:pt x="1614" y="3099"/>
                        </a:lnTo>
                        <a:lnTo>
                          <a:pt x="1494" y="3027"/>
                        </a:lnTo>
                        <a:lnTo>
                          <a:pt x="1375" y="2949"/>
                        </a:lnTo>
                        <a:lnTo>
                          <a:pt x="1261" y="2865"/>
                        </a:lnTo>
                        <a:lnTo>
                          <a:pt x="1142" y="2769"/>
                        </a:lnTo>
                        <a:lnTo>
                          <a:pt x="914" y="2572"/>
                        </a:lnTo>
                        <a:lnTo>
                          <a:pt x="914" y="2572"/>
                        </a:lnTo>
                        <a:close/>
                      </a:path>
                    </a:pathLst>
                  </a:custGeom>
                  <a:solidFill>
                    <a:schemeClr val="accent2"/>
                  </a:solidFill>
                  <a:ln w="9525">
                    <a:noFill/>
                    <a:round/>
                    <a:headEnd/>
                    <a:tailEnd/>
                  </a:ln>
                </p:spPr>
                <p:txBody>
                  <a:bodyPr/>
                  <a:lstStyle/>
                  <a:p>
                    <a:pPr>
                      <a:defRPr/>
                    </a:pPr>
                    <a:endParaRPr lang="en-US"/>
                  </a:p>
                </p:txBody>
              </p:sp>
              <p:grpSp>
                <p:nvGrpSpPr>
                  <p:cNvPr id="2089" name="Group 10">
                    <a:extLst>
                      <a:ext uri="{FF2B5EF4-FFF2-40B4-BE49-F238E27FC236}">
                        <a16:creationId xmlns:a16="http://schemas.microsoft.com/office/drawing/2014/main" id="{2E6B20B2-F5AD-4B21-A33D-5EB05BEC0B52}"/>
                      </a:ext>
                    </a:extLst>
                  </p:cNvPr>
                  <p:cNvGrpSpPr>
                    <a:grpSpLocks/>
                  </p:cNvGrpSpPr>
                  <p:nvPr userDrawn="1"/>
                </p:nvGrpSpPr>
                <p:grpSpPr bwMode="auto">
                  <a:xfrm>
                    <a:off x="0" y="522"/>
                    <a:ext cx="4751" cy="3794"/>
                    <a:chOff x="0" y="522"/>
                    <a:chExt cx="4751" cy="3794"/>
                  </a:xfrm>
                </p:grpSpPr>
                <p:sp>
                  <p:nvSpPr>
                    <p:cNvPr id="62475" name="Freeform 11">
                      <a:extLst>
                        <a:ext uri="{FF2B5EF4-FFF2-40B4-BE49-F238E27FC236}">
                          <a16:creationId xmlns:a16="http://schemas.microsoft.com/office/drawing/2014/main" id="{57C4A966-C65D-4574-94FD-BE92DF8DF186}"/>
                        </a:ext>
                      </a:extLst>
                    </p:cNvPr>
                    <p:cNvSpPr>
                      <a:spLocks/>
                    </p:cNvSpPr>
                    <p:nvPr userDrawn="1"/>
                  </p:nvSpPr>
                  <p:spPr bwMode="hidden">
                    <a:xfrm>
                      <a:off x="400" y="522"/>
                      <a:ext cx="4264" cy="3794"/>
                    </a:xfrm>
                    <a:custGeom>
                      <a:avLst/>
                      <a:gdLst/>
                      <a:ahLst/>
                      <a:cxnLst>
                        <a:cxn ang="0">
                          <a:pos x="4245" y="3237"/>
                        </a:cxn>
                        <a:cxn ang="0">
                          <a:pos x="4203" y="2961"/>
                        </a:cxn>
                        <a:cxn ang="0">
                          <a:pos x="4120" y="2679"/>
                        </a:cxn>
                        <a:cxn ang="0">
                          <a:pos x="4000" y="2391"/>
                        </a:cxn>
                        <a:cxn ang="0">
                          <a:pos x="3845" y="2098"/>
                        </a:cxn>
                        <a:cxn ang="0">
                          <a:pos x="3659" y="1810"/>
                        </a:cxn>
                        <a:cxn ang="0">
                          <a:pos x="3438" y="1528"/>
                        </a:cxn>
                        <a:cxn ang="0">
                          <a:pos x="3193" y="1252"/>
                        </a:cxn>
                        <a:cxn ang="0">
                          <a:pos x="2858" y="935"/>
                        </a:cxn>
                        <a:cxn ang="0">
                          <a:pos x="2434" y="605"/>
                        </a:cxn>
                        <a:cxn ang="0">
                          <a:pos x="1991" y="341"/>
                        </a:cxn>
                        <a:cxn ang="0">
                          <a:pos x="1549" y="143"/>
                        </a:cxn>
                        <a:cxn ang="0">
                          <a:pos x="1124" y="35"/>
                        </a:cxn>
                        <a:cxn ang="0">
                          <a:pos x="741" y="0"/>
                        </a:cxn>
                        <a:cxn ang="0">
                          <a:pos x="401" y="47"/>
                        </a:cxn>
                        <a:cxn ang="0">
                          <a:pos x="120" y="173"/>
                        </a:cxn>
                        <a:cxn ang="0">
                          <a:pos x="0" y="269"/>
                        </a:cxn>
                        <a:cxn ang="0">
                          <a:pos x="263" y="101"/>
                        </a:cxn>
                        <a:cxn ang="0">
                          <a:pos x="586" y="18"/>
                        </a:cxn>
                        <a:cxn ang="0">
                          <a:pos x="957" y="18"/>
                        </a:cxn>
                        <a:cxn ang="0">
                          <a:pos x="1357" y="95"/>
                        </a:cxn>
                        <a:cxn ang="0">
                          <a:pos x="1782" y="245"/>
                        </a:cxn>
                        <a:cxn ang="0">
                          <a:pos x="2212" y="467"/>
                        </a:cxn>
                        <a:cxn ang="0">
                          <a:pos x="2643" y="761"/>
                        </a:cxn>
                        <a:cxn ang="0">
                          <a:pos x="3061" y="1120"/>
                        </a:cxn>
                        <a:cxn ang="0">
                          <a:pos x="3318" y="1390"/>
                        </a:cxn>
                        <a:cxn ang="0">
                          <a:pos x="3552" y="1666"/>
                        </a:cxn>
                        <a:cxn ang="0">
                          <a:pos x="3755" y="1954"/>
                        </a:cxn>
                        <a:cxn ang="0">
                          <a:pos x="3922" y="2247"/>
                        </a:cxn>
                        <a:cxn ang="0">
                          <a:pos x="4060" y="2535"/>
                        </a:cxn>
                        <a:cxn ang="0">
                          <a:pos x="4162" y="2823"/>
                        </a:cxn>
                        <a:cxn ang="0">
                          <a:pos x="4221" y="3105"/>
                        </a:cxn>
                        <a:cxn ang="0">
                          <a:pos x="4245" y="3368"/>
                        </a:cxn>
                        <a:cxn ang="0">
                          <a:pos x="4233" y="3590"/>
                        </a:cxn>
                        <a:cxn ang="0">
                          <a:pos x="4185" y="3794"/>
                        </a:cxn>
                        <a:cxn ang="0">
                          <a:pos x="4215" y="3692"/>
                        </a:cxn>
                        <a:cxn ang="0">
                          <a:pos x="4245" y="3482"/>
                        </a:cxn>
                        <a:cxn ang="0">
                          <a:pos x="4251" y="3368"/>
                        </a:cxn>
                      </a:cxnLst>
                      <a:rect l="0" t="0" r="r" b="b"/>
                      <a:pathLst>
                        <a:path w="4251" h="3794">
                          <a:moveTo>
                            <a:pt x="4251" y="3368"/>
                          </a:moveTo>
                          <a:lnTo>
                            <a:pt x="4245" y="3237"/>
                          </a:lnTo>
                          <a:lnTo>
                            <a:pt x="4227" y="3099"/>
                          </a:lnTo>
                          <a:lnTo>
                            <a:pt x="4203" y="2961"/>
                          </a:lnTo>
                          <a:lnTo>
                            <a:pt x="4167" y="2823"/>
                          </a:lnTo>
                          <a:lnTo>
                            <a:pt x="4120" y="2679"/>
                          </a:lnTo>
                          <a:lnTo>
                            <a:pt x="4066" y="2535"/>
                          </a:lnTo>
                          <a:lnTo>
                            <a:pt x="4000" y="2391"/>
                          </a:lnTo>
                          <a:lnTo>
                            <a:pt x="3928" y="2247"/>
                          </a:lnTo>
                          <a:lnTo>
                            <a:pt x="3845" y="2098"/>
                          </a:lnTo>
                          <a:lnTo>
                            <a:pt x="3755" y="1954"/>
                          </a:lnTo>
                          <a:lnTo>
                            <a:pt x="3659" y="1810"/>
                          </a:lnTo>
                          <a:lnTo>
                            <a:pt x="3552" y="1666"/>
                          </a:lnTo>
                          <a:lnTo>
                            <a:pt x="3438" y="1528"/>
                          </a:lnTo>
                          <a:lnTo>
                            <a:pt x="3318" y="1390"/>
                          </a:lnTo>
                          <a:lnTo>
                            <a:pt x="3193" y="1252"/>
                          </a:lnTo>
                          <a:lnTo>
                            <a:pt x="3061" y="1120"/>
                          </a:lnTo>
                          <a:lnTo>
                            <a:pt x="2858" y="935"/>
                          </a:lnTo>
                          <a:lnTo>
                            <a:pt x="2649" y="761"/>
                          </a:lnTo>
                          <a:lnTo>
                            <a:pt x="2434" y="605"/>
                          </a:lnTo>
                          <a:lnTo>
                            <a:pt x="2212" y="467"/>
                          </a:lnTo>
                          <a:lnTo>
                            <a:pt x="1991" y="341"/>
                          </a:lnTo>
                          <a:lnTo>
                            <a:pt x="1770" y="233"/>
                          </a:lnTo>
                          <a:lnTo>
                            <a:pt x="1549" y="143"/>
                          </a:lnTo>
                          <a:lnTo>
                            <a:pt x="1327" y="77"/>
                          </a:lnTo>
                          <a:lnTo>
                            <a:pt x="1124" y="35"/>
                          </a:lnTo>
                          <a:lnTo>
                            <a:pt x="927" y="6"/>
                          </a:lnTo>
                          <a:lnTo>
                            <a:pt x="741" y="0"/>
                          </a:lnTo>
                          <a:lnTo>
                            <a:pt x="568" y="18"/>
                          </a:lnTo>
                          <a:lnTo>
                            <a:pt x="401" y="47"/>
                          </a:lnTo>
                          <a:lnTo>
                            <a:pt x="257" y="101"/>
                          </a:lnTo>
                          <a:lnTo>
                            <a:pt x="120" y="173"/>
                          </a:lnTo>
                          <a:lnTo>
                            <a:pt x="0" y="263"/>
                          </a:lnTo>
                          <a:lnTo>
                            <a:pt x="0" y="269"/>
                          </a:lnTo>
                          <a:lnTo>
                            <a:pt x="126" y="173"/>
                          </a:lnTo>
                          <a:lnTo>
                            <a:pt x="263" y="101"/>
                          </a:lnTo>
                          <a:lnTo>
                            <a:pt x="419" y="47"/>
                          </a:lnTo>
                          <a:lnTo>
                            <a:pt x="586" y="18"/>
                          </a:lnTo>
                          <a:lnTo>
                            <a:pt x="765" y="6"/>
                          </a:lnTo>
                          <a:lnTo>
                            <a:pt x="957" y="18"/>
                          </a:lnTo>
                          <a:lnTo>
                            <a:pt x="1154" y="47"/>
                          </a:lnTo>
                          <a:lnTo>
                            <a:pt x="1357" y="95"/>
                          </a:lnTo>
                          <a:lnTo>
                            <a:pt x="1567" y="161"/>
                          </a:lnTo>
                          <a:lnTo>
                            <a:pt x="1782" y="245"/>
                          </a:lnTo>
                          <a:lnTo>
                            <a:pt x="1997" y="347"/>
                          </a:lnTo>
                          <a:lnTo>
                            <a:pt x="2212" y="467"/>
                          </a:lnTo>
                          <a:lnTo>
                            <a:pt x="2428" y="605"/>
                          </a:lnTo>
                          <a:lnTo>
                            <a:pt x="2643" y="761"/>
                          </a:lnTo>
                          <a:lnTo>
                            <a:pt x="2858" y="935"/>
                          </a:lnTo>
                          <a:lnTo>
                            <a:pt x="3061" y="1120"/>
                          </a:lnTo>
                          <a:lnTo>
                            <a:pt x="3193" y="1252"/>
                          </a:lnTo>
                          <a:lnTo>
                            <a:pt x="3318" y="1390"/>
                          </a:lnTo>
                          <a:lnTo>
                            <a:pt x="3438" y="1528"/>
                          </a:lnTo>
                          <a:lnTo>
                            <a:pt x="3552" y="1666"/>
                          </a:lnTo>
                          <a:lnTo>
                            <a:pt x="3653" y="1810"/>
                          </a:lnTo>
                          <a:lnTo>
                            <a:pt x="3755" y="1954"/>
                          </a:lnTo>
                          <a:lnTo>
                            <a:pt x="3839" y="2104"/>
                          </a:lnTo>
                          <a:lnTo>
                            <a:pt x="3922" y="2247"/>
                          </a:lnTo>
                          <a:lnTo>
                            <a:pt x="3994" y="2391"/>
                          </a:lnTo>
                          <a:lnTo>
                            <a:pt x="4060" y="2535"/>
                          </a:lnTo>
                          <a:lnTo>
                            <a:pt x="4114" y="2679"/>
                          </a:lnTo>
                          <a:lnTo>
                            <a:pt x="4162" y="2823"/>
                          </a:lnTo>
                          <a:lnTo>
                            <a:pt x="4197" y="2967"/>
                          </a:lnTo>
                          <a:lnTo>
                            <a:pt x="4221" y="3105"/>
                          </a:lnTo>
                          <a:lnTo>
                            <a:pt x="4239" y="3237"/>
                          </a:lnTo>
                          <a:lnTo>
                            <a:pt x="4245" y="3368"/>
                          </a:lnTo>
                          <a:lnTo>
                            <a:pt x="4245" y="3482"/>
                          </a:lnTo>
                          <a:lnTo>
                            <a:pt x="4233" y="3590"/>
                          </a:lnTo>
                          <a:lnTo>
                            <a:pt x="4215" y="3692"/>
                          </a:lnTo>
                          <a:lnTo>
                            <a:pt x="4185" y="3794"/>
                          </a:lnTo>
                          <a:lnTo>
                            <a:pt x="4185" y="3794"/>
                          </a:lnTo>
                          <a:lnTo>
                            <a:pt x="4215" y="3692"/>
                          </a:lnTo>
                          <a:lnTo>
                            <a:pt x="4239" y="3590"/>
                          </a:lnTo>
                          <a:lnTo>
                            <a:pt x="4245" y="3482"/>
                          </a:lnTo>
                          <a:lnTo>
                            <a:pt x="4251" y="3368"/>
                          </a:lnTo>
                          <a:lnTo>
                            <a:pt x="4251" y="3368"/>
                          </a:lnTo>
                          <a:close/>
                        </a:path>
                      </a:pathLst>
                    </a:custGeom>
                    <a:solidFill>
                      <a:schemeClr val="accent2"/>
                    </a:solidFill>
                    <a:ln w="9525">
                      <a:noFill/>
                      <a:round/>
                      <a:headEnd/>
                      <a:tailEnd/>
                    </a:ln>
                  </p:spPr>
                  <p:txBody>
                    <a:bodyPr/>
                    <a:lstStyle/>
                    <a:p>
                      <a:pPr>
                        <a:defRPr/>
                      </a:pPr>
                      <a:endParaRPr lang="en-US"/>
                    </a:p>
                  </p:txBody>
                </p:sp>
                <p:grpSp>
                  <p:nvGrpSpPr>
                    <p:cNvPr id="2091" name="Group 12">
                      <a:extLst>
                        <a:ext uri="{FF2B5EF4-FFF2-40B4-BE49-F238E27FC236}">
                          <a16:creationId xmlns:a16="http://schemas.microsoft.com/office/drawing/2014/main" id="{E61072A5-A13F-4640-B4BD-B32DF0CF9E9B}"/>
                        </a:ext>
                      </a:extLst>
                    </p:cNvPr>
                    <p:cNvGrpSpPr>
                      <a:grpSpLocks/>
                    </p:cNvGrpSpPr>
                    <p:nvPr userDrawn="1"/>
                  </p:nvGrpSpPr>
                  <p:grpSpPr bwMode="auto">
                    <a:xfrm>
                      <a:off x="0" y="659"/>
                      <a:ext cx="4751" cy="3657"/>
                      <a:chOff x="0" y="659"/>
                      <a:chExt cx="4751" cy="3657"/>
                    </a:xfrm>
                  </p:grpSpPr>
                  <p:sp>
                    <p:nvSpPr>
                      <p:cNvPr id="62477" name="Freeform 13">
                        <a:extLst>
                          <a:ext uri="{FF2B5EF4-FFF2-40B4-BE49-F238E27FC236}">
                            <a16:creationId xmlns:a16="http://schemas.microsoft.com/office/drawing/2014/main" id="{2A492C9E-0D73-4E97-AD09-C70F334675B0}"/>
                          </a:ext>
                        </a:extLst>
                      </p:cNvPr>
                      <p:cNvSpPr>
                        <a:spLocks/>
                      </p:cNvSpPr>
                      <p:nvPr userDrawn="1"/>
                    </p:nvSpPr>
                    <p:spPr bwMode="hidden">
                      <a:xfrm>
                        <a:off x="400" y="659"/>
                        <a:ext cx="4121" cy="3657"/>
                      </a:xfrm>
                      <a:custGeom>
                        <a:avLst/>
                        <a:gdLst/>
                        <a:ahLst/>
                        <a:cxnLst>
                          <a:cxn ang="0">
                            <a:pos x="161" y="186"/>
                          </a:cxn>
                          <a:cxn ang="0">
                            <a:pos x="442" y="54"/>
                          </a:cxn>
                          <a:cxn ang="0">
                            <a:pos x="771" y="6"/>
                          </a:cxn>
                          <a:cxn ang="0">
                            <a:pos x="1136" y="36"/>
                          </a:cxn>
                          <a:cxn ang="0">
                            <a:pos x="1537" y="144"/>
                          </a:cxn>
                          <a:cxn ang="0">
                            <a:pos x="1949" y="324"/>
                          </a:cxn>
                          <a:cxn ang="0">
                            <a:pos x="2368" y="570"/>
                          </a:cxn>
                          <a:cxn ang="0">
                            <a:pos x="2780" y="888"/>
                          </a:cxn>
                          <a:cxn ang="0">
                            <a:pos x="3103" y="1193"/>
                          </a:cxn>
                          <a:cxn ang="0">
                            <a:pos x="3336" y="1451"/>
                          </a:cxn>
                          <a:cxn ang="0">
                            <a:pos x="3540" y="1721"/>
                          </a:cxn>
                          <a:cxn ang="0">
                            <a:pos x="3719" y="1997"/>
                          </a:cxn>
                          <a:cxn ang="0">
                            <a:pos x="3863" y="2272"/>
                          </a:cxn>
                          <a:cxn ang="0">
                            <a:pos x="3976" y="2548"/>
                          </a:cxn>
                          <a:cxn ang="0">
                            <a:pos x="4060" y="2818"/>
                          </a:cxn>
                          <a:cxn ang="0">
                            <a:pos x="4102" y="3070"/>
                          </a:cxn>
                          <a:cxn ang="0">
                            <a:pos x="4102" y="3321"/>
                          </a:cxn>
                          <a:cxn ang="0">
                            <a:pos x="4060" y="3549"/>
                          </a:cxn>
                          <a:cxn ang="0">
                            <a:pos x="4030" y="3657"/>
                          </a:cxn>
                          <a:cxn ang="0">
                            <a:pos x="4090" y="3447"/>
                          </a:cxn>
                          <a:cxn ang="0">
                            <a:pos x="4108" y="3213"/>
                          </a:cxn>
                          <a:cxn ang="0">
                            <a:pos x="4102" y="3070"/>
                          </a:cxn>
                          <a:cxn ang="0">
                            <a:pos x="4060" y="2812"/>
                          </a:cxn>
                          <a:cxn ang="0">
                            <a:pos x="3982" y="2548"/>
                          </a:cxn>
                          <a:cxn ang="0">
                            <a:pos x="3869" y="2272"/>
                          </a:cxn>
                          <a:cxn ang="0">
                            <a:pos x="3725" y="1997"/>
                          </a:cxn>
                          <a:cxn ang="0">
                            <a:pos x="3546" y="1721"/>
                          </a:cxn>
                          <a:cxn ang="0">
                            <a:pos x="3342" y="1451"/>
                          </a:cxn>
                          <a:cxn ang="0">
                            <a:pos x="3109" y="1187"/>
                          </a:cxn>
                          <a:cxn ang="0">
                            <a:pos x="2792" y="888"/>
                          </a:cxn>
                          <a:cxn ang="0">
                            <a:pos x="2386" y="576"/>
                          </a:cxn>
                          <a:cxn ang="0">
                            <a:pos x="1967" y="330"/>
                          </a:cxn>
                          <a:cxn ang="0">
                            <a:pos x="1543" y="144"/>
                          </a:cxn>
                          <a:cxn ang="0">
                            <a:pos x="1130" y="30"/>
                          </a:cxn>
                          <a:cxn ang="0">
                            <a:pos x="753" y="0"/>
                          </a:cxn>
                          <a:cxn ang="0">
                            <a:pos x="431" y="54"/>
                          </a:cxn>
                          <a:cxn ang="0">
                            <a:pos x="161" y="186"/>
                          </a:cxn>
                          <a:cxn ang="0">
                            <a:pos x="24" y="306"/>
                          </a:cxn>
                          <a:cxn ang="0">
                            <a:pos x="0" y="336"/>
                          </a:cxn>
                          <a:cxn ang="0">
                            <a:pos x="48" y="282"/>
                          </a:cxn>
                        </a:cxnLst>
                        <a:rect l="0" t="0" r="r" b="b"/>
                        <a:pathLst>
                          <a:path w="4108" h="3657">
                            <a:moveTo>
                              <a:pt x="48" y="282"/>
                            </a:moveTo>
                            <a:lnTo>
                              <a:pt x="161" y="186"/>
                            </a:lnTo>
                            <a:lnTo>
                              <a:pt x="293" y="108"/>
                            </a:lnTo>
                            <a:lnTo>
                              <a:pt x="442" y="54"/>
                            </a:lnTo>
                            <a:lnTo>
                              <a:pt x="598" y="18"/>
                            </a:lnTo>
                            <a:lnTo>
                              <a:pt x="771" y="6"/>
                            </a:lnTo>
                            <a:lnTo>
                              <a:pt x="951" y="12"/>
                            </a:lnTo>
                            <a:lnTo>
                              <a:pt x="1136" y="36"/>
                            </a:lnTo>
                            <a:lnTo>
                              <a:pt x="1333" y="84"/>
                            </a:lnTo>
                            <a:lnTo>
                              <a:pt x="1537" y="144"/>
                            </a:lnTo>
                            <a:lnTo>
                              <a:pt x="1740" y="222"/>
                            </a:lnTo>
                            <a:lnTo>
                              <a:pt x="1949" y="324"/>
                            </a:lnTo>
                            <a:lnTo>
                              <a:pt x="2158" y="438"/>
                            </a:lnTo>
                            <a:lnTo>
                              <a:pt x="2368" y="570"/>
                            </a:lnTo>
                            <a:lnTo>
                              <a:pt x="2577" y="720"/>
                            </a:lnTo>
                            <a:lnTo>
                              <a:pt x="2780" y="888"/>
                            </a:lnTo>
                            <a:lnTo>
                              <a:pt x="2978" y="1067"/>
                            </a:lnTo>
                            <a:lnTo>
                              <a:pt x="3103" y="1193"/>
                            </a:lnTo>
                            <a:lnTo>
                              <a:pt x="3223" y="1319"/>
                            </a:lnTo>
                            <a:lnTo>
                              <a:pt x="3336" y="1451"/>
                            </a:lnTo>
                            <a:lnTo>
                              <a:pt x="3444" y="1589"/>
                            </a:lnTo>
                            <a:lnTo>
                              <a:pt x="3540" y="1721"/>
                            </a:lnTo>
                            <a:lnTo>
                              <a:pt x="3635" y="1859"/>
                            </a:lnTo>
                            <a:lnTo>
                              <a:pt x="3719" y="1997"/>
                            </a:lnTo>
                            <a:lnTo>
                              <a:pt x="3797" y="2134"/>
                            </a:lnTo>
                            <a:lnTo>
                              <a:pt x="3863" y="2272"/>
                            </a:lnTo>
                            <a:lnTo>
                              <a:pt x="3928" y="2410"/>
                            </a:lnTo>
                            <a:lnTo>
                              <a:pt x="3976" y="2548"/>
                            </a:lnTo>
                            <a:lnTo>
                              <a:pt x="4024" y="2680"/>
                            </a:lnTo>
                            <a:lnTo>
                              <a:pt x="4060" y="2818"/>
                            </a:lnTo>
                            <a:lnTo>
                              <a:pt x="4084" y="2944"/>
                            </a:lnTo>
                            <a:lnTo>
                              <a:pt x="4102" y="3070"/>
                            </a:lnTo>
                            <a:lnTo>
                              <a:pt x="4108" y="3195"/>
                            </a:lnTo>
                            <a:lnTo>
                              <a:pt x="4102" y="3321"/>
                            </a:lnTo>
                            <a:lnTo>
                              <a:pt x="4090" y="3441"/>
                            </a:lnTo>
                            <a:lnTo>
                              <a:pt x="4060" y="3549"/>
                            </a:lnTo>
                            <a:lnTo>
                              <a:pt x="4024" y="3657"/>
                            </a:lnTo>
                            <a:lnTo>
                              <a:pt x="4030" y="3657"/>
                            </a:lnTo>
                            <a:lnTo>
                              <a:pt x="4066" y="3555"/>
                            </a:lnTo>
                            <a:lnTo>
                              <a:pt x="4090" y="3447"/>
                            </a:lnTo>
                            <a:lnTo>
                              <a:pt x="4102" y="3333"/>
                            </a:lnTo>
                            <a:lnTo>
                              <a:pt x="4108" y="3213"/>
                            </a:lnTo>
                            <a:lnTo>
                              <a:pt x="4108" y="3195"/>
                            </a:lnTo>
                            <a:lnTo>
                              <a:pt x="4102" y="3070"/>
                            </a:lnTo>
                            <a:lnTo>
                              <a:pt x="4084" y="2944"/>
                            </a:lnTo>
                            <a:lnTo>
                              <a:pt x="4060" y="2812"/>
                            </a:lnTo>
                            <a:lnTo>
                              <a:pt x="4024" y="2680"/>
                            </a:lnTo>
                            <a:lnTo>
                              <a:pt x="3982" y="2548"/>
                            </a:lnTo>
                            <a:lnTo>
                              <a:pt x="3928" y="2410"/>
                            </a:lnTo>
                            <a:lnTo>
                              <a:pt x="3869" y="2272"/>
                            </a:lnTo>
                            <a:lnTo>
                              <a:pt x="3803" y="2134"/>
                            </a:lnTo>
                            <a:lnTo>
                              <a:pt x="3725" y="1997"/>
                            </a:lnTo>
                            <a:lnTo>
                              <a:pt x="3641" y="1859"/>
                            </a:lnTo>
                            <a:lnTo>
                              <a:pt x="3546" y="1721"/>
                            </a:lnTo>
                            <a:lnTo>
                              <a:pt x="3450" y="1583"/>
                            </a:lnTo>
                            <a:lnTo>
                              <a:pt x="3342" y="1451"/>
                            </a:lnTo>
                            <a:lnTo>
                              <a:pt x="3229" y="1319"/>
                            </a:lnTo>
                            <a:lnTo>
                              <a:pt x="3109" y="1187"/>
                            </a:lnTo>
                            <a:lnTo>
                              <a:pt x="2984" y="1061"/>
                            </a:lnTo>
                            <a:lnTo>
                              <a:pt x="2792" y="888"/>
                            </a:lnTo>
                            <a:lnTo>
                              <a:pt x="2589" y="726"/>
                            </a:lnTo>
                            <a:lnTo>
                              <a:pt x="2386" y="576"/>
                            </a:lnTo>
                            <a:lnTo>
                              <a:pt x="2176" y="444"/>
                            </a:lnTo>
                            <a:lnTo>
                              <a:pt x="1967" y="330"/>
                            </a:lnTo>
                            <a:lnTo>
                              <a:pt x="1752" y="228"/>
                            </a:lnTo>
                            <a:lnTo>
                              <a:pt x="1543" y="144"/>
                            </a:lnTo>
                            <a:lnTo>
                              <a:pt x="1333" y="78"/>
                            </a:lnTo>
                            <a:lnTo>
                              <a:pt x="1130" y="30"/>
                            </a:lnTo>
                            <a:lnTo>
                              <a:pt x="939" y="6"/>
                            </a:lnTo>
                            <a:lnTo>
                              <a:pt x="753" y="0"/>
                            </a:lnTo>
                            <a:lnTo>
                              <a:pt x="586" y="18"/>
                            </a:lnTo>
                            <a:lnTo>
                              <a:pt x="431" y="54"/>
                            </a:lnTo>
                            <a:lnTo>
                              <a:pt x="287" y="108"/>
                            </a:lnTo>
                            <a:lnTo>
                              <a:pt x="161" y="186"/>
                            </a:lnTo>
                            <a:lnTo>
                              <a:pt x="48" y="282"/>
                            </a:lnTo>
                            <a:lnTo>
                              <a:pt x="24" y="306"/>
                            </a:lnTo>
                            <a:lnTo>
                              <a:pt x="0" y="330"/>
                            </a:lnTo>
                            <a:lnTo>
                              <a:pt x="0" y="336"/>
                            </a:lnTo>
                            <a:lnTo>
                              <a:pt x="24" y="312"/>
                            </a:lnTo>
                            <a:lnTo>
                              <a:pt x="48" y="282"/>
                            </a:lnTo>
                            <a:lnTo>
                              <a:pt x="48" y="282"/>
                            </a:lnTo>
                            <a:close/>
                          </a:path>
                        </a:pathLst>
                      </a:custGeom>
                      <a:solidFill>
                        <a:schemeClr val="accent2"/>
                      </a:solidFill>
                      <a:ln w="9525">
                        <a:noFill/>
                        <a:round/>
                        <a:headEnd/>
                        <a:tailEnd/>
                      </a:ln>
                    </p:spPr>
                    <p:txBody>
                      <a:bodyPr/>
                      <a:lstStyle/>
                      <a:p>
                        <a:pPr>
                          <a:defRPr/>
                        </a:pPr>
                        <a:endParaRPr lang="en-US"/>
                      </a:p>
                    </p:txBody>
                  </p:sp>
                  <p:grpSp>
                    <p:nvGrpSpPr>
                      <p:cNvPr id="2093" name="Group 14">
                        <a:extLst>
                          <a:ext uri="{FF2B5EF4-FFF2-40B4-BE49-F238E27FC236}">
                            <a16:creationId xmlns:a16="http://schemas.microsoft.com/office/drawing/2014/main" id="{72AD22A2-086E-4607-A01A-F74CCA922F56}"/>
                          </a:ext>
                        </a:extLst>
                      </p:cNvPr>
                      <p:cNvGrpSpPr>
                        <a:grpSpLocks/>
                      </p:cNvGrpSpPr>
                      <p:nvPr userDrawn="1"/>
                    </p:nvGrpSpPr>
                    <p:grpSpPr bwMode="auto">
                      <a:xfrm>
                        <a:off x="0" y="808"/>
                        <a:ext cx="4751" cy="3508"/>
                        <a:chOff x="-400" y="808"/>
                        <a:chExt cx="4751" cy="3508"/>
                      </a:xfrm>
                    </p:grpSpPr>
                    <p:sp>
                      <p:nvSpPr>
                        <p:cNvPr id="62479" name="Line 15">
                          <a:extLst>
                            <a:ext uri="{FF2B5EF4-FFF2-40B4-BE49-F238E27FC236}">
                              <a16:creationId xmlns:a16="http://schemas.microsoft.com/office/drawing/2014/main" id="{7E18A3FC-B355-4E07-8EDA-3EF86E091F2F}"/>
                            </a:ext>
                          </a:extLst>
                        </p:cNvPr>
                        <p:cNvSpPr>
                          <a:spLocks noChangeShapeType="1"/>
                        </p:cNvSpPr>
                        <p:nvPr userDrawn="1"/>
                      </p:nvSpPr>
                      <p:spPr bwMode="hidden">
                        <a:xfrm rot="1678521" flipH="1" flipV="1">
                          <a:off x="876" y="809"/>
                          <a:ext cx="1242" cy="1910"/>
                        </a:xfrm>
                        <a:prstGeom prst="line">
                          <a:avLst/>
                        </a:prstGeom>
                        <a:noFill/>
                        <a:ln w="9525">
                          <a:solidFill>
                            <a:schemeClr val="accent2"/>
                          </a:solidFill>
                          <a:round/>
                          <a:headEnd/>
                          <a:tailEnd/>
                        </a:ln>
                        <a:effectLst/>
                      </p:spPr>
                      <p:txBody>
                        <a:bodyPr/>
                        <a:lstStyle/>
                        <a:p>
                          <a:pPr>
                            <a:defRPr/>
                          </a:pPr>
                          <a:endParaRPr lang="en-US"/>
                        </a:p>
                      </p:txBody>
                    </p:sp>
                    <p:sp>
                      <p:nvSpPr>
                        <p:cNvPr id="62480" name="Line 16">
                          <a:extLst>
                            <a:ext uri="{FF2B5EF4-FFF2-40B4-BE49-F238E27FC236}">
                              <a16:creationId xmlns:a16="http://schemas.microsoft.com/office/drawing/2014/main" id="{F58AEB7F-8FF0-46D9-9712-FBA03253D067}"/>
                            </a:ext>
                          </a:extLst>
                        </p:cNvPr>
                        <p:cNvSpPr>
                          <a:spLocks noChangeShapeType="1"/>
                        </p:cNvSpPr>
                        <p:nvPr userDrawn="1"/>
                      </p:nvSpPr>
                      <p:spPr bwMode="hidden">
                        <a:xfrm rot="1678521" flipH="1" flipV="1">
                          <a:off x="-210" y="2117"/>
                          <a:ext cx="1921" cy="379"/>
                        </a:xfrm>
                        <a:prstGeom prst="line">
                          <a:avLst/>
                        </a:prstGeom>
                        <a:noFill/>
                        <a:ln w="9525">
                          <a:solidFill>
                            <a:schemeClr val="accent2"/>
                          </a:solidFill>
                          <a:round/>
                          <a:headEnd/>
                          <a:tailEnd/>
                        </a:ln>
                        <a:effectLst/>
                      </p:spPr>
                      <p:txBody>
                        <a:bodyPr/>
                        <a:lstStyle/>
                        <a:p>
                          <a:pPr>
                            <a:defRPr/>
                          </a:pPr>
                          <a:endParaRPr lang="en-US"/>
                        </a:p>
                      </p:txBody>
                    </p:sp>
                    <p:sp>
                      <p:nvSpPr>
                        <p:cNvPr id="62481" name="Line 17">
                          <a:extLst>
                            <a:ext uri="{FF2B5EF4-FFF2-40B4-BE49-F238E27FC236}">
                              <a16:creationId xmlns:a16="http://schemas.microsoft.com/office/drawing/2014/main" id="{0B8021DA-8C20-4E10-857A-C12914BDD6C1}"/>
                            </a:ext>
                          </a:extLst>
                        </p:cNvPr>
                        <p:cNvSpPr>
                          <a:spLocks noChangeShapeType="1"/>
                        </p:cNvSpPr>
                        <p:nvPr userDrawn="1"/>
                      </p:nvSpPr>
                      <p:spPr bwMode="hidden">
                        <a:xfrm rot="1678521" flipH="1" flipV="1">
                          <a:off x="-257" y="1886"/>
                          <a:ext cx="2029" cy="591"/>
                        </a:xfrm>
                        <a:prstGeom prst="line">
                          <a:avLst/>
                        </a:prstGeom>
                        <a:noFill/>
                        <a:ln w="9525">
                          <a:solidFill>
                            <a:schemeClr val="accent2"/>
                          </a:solidFill>
                          <a:round/>
                          <a:headEnd/>
                          <a:tailEnd/>
                        </a:ln>
                        <a:effectLst/>
                      </p:spPr>
                      <p:txBody>
                        <a:bodyPr/>
                        <a:lstStyle/>
                        <a:p>
                          <a:pPr>
                            <a:defRPr/>
                          </a:pPr>
                          <a:endParaRPr lang="en-US"/>
                        </a:p>
                      </p:txBody>
                    </p:sp>
                    <p:sp>
                      <p:nvSpPr>
                        <p:cNvPr id="62482" name="Line 18">
                          <a:extLst>
                            <a:ext uri="{FF2B5EF4-FFF2-40B4-BE49-F238E27FC236}">
                              <a16:creationId xmlns:a16="http://schemas.microsoft.com/office/drawing/2014/main" id="{0B88ADA8-54B9-42BA-911D-FA50860A46EB}"/>
                            </a:ext>
                          </a:extLst>
                        </p:cNvPr>
                        <p:cNvSpPr>
                          <a:spLocks noChangeShapeType="1"/>
                        </p:cNvSpPr>
                        <p:nvPr userDrawn="1"/>
                      </p:nvSpPr>
                      <p:spPr bwMode="hidden">
                        <a:xfrm rot="1678521" flipH="1" flipV="1">
                          <a:off x="-327" y="1599"/>
                          <a:ext cx="2175" cy="852"/>
                        </a:xfrm>
                        <a:prstGeom prst="line">
                          <a:avLst/>
                        </a:prstGeom>
                        <a:noFill/>
                        <a:ln w="9525">
                          <a:solidFill>
                            <a:schemeClr val="accent2"/>
                          </a:solidFill>
                          <a:round/>
                          <a:headEnd/>
                          <a:tailEnd/>
                        </a:ln>
                        <a:effectLst/>
                      </p:spPr>
                      <p:txBody>
                        <a:bodyPr/>
                        <a:lstStyle/>
                        <a:p>
                          <a:pPr>
                            <a:defRPr/>
                          </a:pPr>
                          <a:endParaRPr lang="en-US"/>
                        </a:p>
                      </p:txBody>
                    </p:sp>
                    <p:sp>
                      <p:nvSpPr>
                        <p:cNvPr id="62483" name="Line 19">
                          <a:extLst>
                            <a:ext uri="{FF2B5EF4-FFF2-40B4-BE49-F238E27FC236}">
                              <a16:creationId xmlns:a16="http://schemas.microsoft.com/office/drawing/2014/main" id="{58892813-A5EC-4B0C-823A-260BC25E888E}"/>
                            </a:ext>
                          </a:extLst>
                        </p:cNvPr>
                        <p:cNvSpPr>
                          <a:spLocks noChangeShapeType="1"/>
                        </p:cNvSpPr>
                        <p:nvPr userDrawn="1"/>
                      </p:nvSpPr>
                      <p:spPr bwMode="hidden">
                        <a:xfrm rot="1678521" flipH="1" flipV="1">
                          <a:off x="-400" y="1259"/>
                          <a:ext cx="2334" cy="1165"/>
                        </a:xfrm>
                        <a:prstGeom prst="line">
                          <a:avLst/>
                        </a:prstGeom>
                        <a:noFill/>
                        <a:ln w="9525">
                          <a:solidFill>
                            <a:schemeClr val="accent2"/>
                          </a:solidFill>
                          <a:round/>
                          <a:headEnd/>
                          <a:tailEnd/>
                        </a:ln>
                        <a:effectLst/>
                      </p:spPr>
                      <p:txBody>
                        <a:bodyPr/>
                        <a:lstStyle/>
                        <a:p>
                          <a:pPr>
                            <a:defRPr/>
                          </a:pPr>
                          <a:endParaRPr lang="en-US"/>
                        </a:p>
                      </p:txBody>
                    </p:sp>
                    <p:sp>
                      <p:nvSpPr>
                        <p:cNvPr id="62484" name="Line 20">
                          <a:extLst>
                            <a:ext uri="{FF2B5EF4-FFF2-40B4-BE49-F238E27FC236}">
                              <a16:creationId xmlns:a16="http://schemas.microsoft.com/office/drawing/2014/main" id="{E8532FD9-B70E-4B76-94BC-FC0DF56A7E0C}"/>
                            </a:ext>
                          </a:extLst>
                        </p:cNvPr>
                        <p:cNvSpPr>
                          <a:spLocks noChangeShapeType="1"/>
                        </p:cNvSpPr>
                        <p:nvPr userDrawn="1"/>
                      </p:nvSpPr>
                      <p:spPr bwMode="hidden">
                        <a:xfrm rot="1678521" flipH="1" flipV="1">
                          <a:off x="179" y="872"/>
                          <a:ext cx="1891" cy="1681"/>
                        </a:xfrm>
                        <a:prstGeom prst="line">
                          <a:avLst/>
                        </a:prstGeom>
                        <a:noFill/>
                        <a:ln w="9525">
                          <a:solidFill>
                            <a:schemeClr val="accent2"/>
                          </a:solidFill>
                          <a:round/>
                          <a:headEnd/>
                          <a:tailEnd/>
                        </a:ln>
                        <a:effectLst/>
                      </p:spPr>
                      <p:txBody>
                        <a:bodyPr/>
                        <a:lstStyle/>
                        <a:p>
                          <a:pPr>
                            <a:defRPr/>
                          </a:pPr>
                          <a:endParaRPr lang="en-US"/>
                        </a:p>
                      </p:txBody>
                    </p:sp>
                    <p:sp>
                      <p:nvSpPr>
                        <p:cNvPr id="62485" name="Line 21">
                          <a:extLst>
                            <a:ext uri="{FF2B5EF4-FFF2-40B4-BE49-F238E27FC236}">
                              <a16:creationId xmlns:a16="http://schemas.microsoft.com/office/drawing/2014/main" id="{D33F229D-5F96-49FD-866E-D26E8C6090A3}"/>
                            </a:ext>
                          </a:extLst>
                        </p:cNvPr>
                        <p:cNvSpPr>
                          <a:spLocks noChangeShapeType="1"/>
                        </p:cNvSpPr>
                        <p:nvPr userDrawn="1"/>
                      </p:nvSpPr>
                      <p:spPr bwMode="hidden">
                        <a:xfrm rot="1678521" flipH="1" flipV="1">
                          <a:off x="-150" y="2329"/>
                          <a:ext cx="1806" cy="194"/>
                        </a:xfrm>
                        <a:prstGeom prst="line">
                          <a:avLst/>
                        </a:prstGeom>
                        <a:noFill/>
                        <a:ln w="9525">
                          <a:solidFill>
                            <a:schemeClr val="accent2"/>
                          </a:solidFill>
                          <a:round/>
                          <a:headEnd/>
                          <a:tailEnd/>
                        </a:ln>
                        <a:effectLst/>
                      </p:spPr>
                      <p:txBody>
                        <a:bodyPr/>
                        <a:lstStyle/>
                        <a:p>
                          <a:pPr>
                            <a:defRPr/>
                          </a:pPr>
                          <a:endParaRPr lang="en-US"/>
                        </a:p>
                      </p:txBody>
                    </p:sp>
                    <p:sp>
                      <p:nvSpPr>
                        <p:cNvPr id="62486" name="Line 22">
                          <a:extLst>
                            <a:ext uri="{FF2B5EF4-FFF2-40B4-BE49-F238E27FC236}">
                              <a16:creationId xmlns:a16="http://schemas.microsoft.com/office/drawing/2014/main" id="{1D6C3E83-656E-4AD3-A24E-4515B514F752}"/>
                            </a:ext>
                          </a:extLst>
                        </p:cNvPr>
                        <p:cNvSpPr>
                          <a:spLocks noChangeShapeType="1"/>
                        </p:cNvSpPr>
                        <p:nvPr userDrawn="1"/>
                      </p:nvSpPr>
                      <p:spPr bwMode="hidden">
                        <a:xfrm rot="1678521" flipH="1" flipV="1">
                          <a:off x="-109" y="2514"/>
                          <a:ext cx="1720" cy="30"/>
                        </a:xfrm>
                        <a:prstGeom prst="line">
                          <a:avLst/>
                        </a:prstGeom>
                        <a:noFill/>
                        <a:ln w="9525">
                          <a:solidFill>
                            <a:schemeClr val="accent2"/>
                          </a:solidFill>
                          <a:round/>
                          <a:headEnd/>
                          <a:tailEnd/>
                        </a:ln>
                        <a:effectLst/>
                      </p:spPr>
                      <p:txBody>
                        <a:bodyPr/>
                        <a:lstStyle/>
                        <a:p>
                          <a:pPr>
                            <a:defRPr/>
                          </a:pPr>
                          <a:endParaRPr lang="en-US"/>
                        </a:p>
                      </p:txBody>
                    </p:sp>
                    <p:sp>
                      <p:nvSpPr>
                        <p:cNvPr id="62487" name="Line 23">
                          <a:extLst>
                            <a:ext uri="{FF2B5EF4-FFF2-40B4-BE49-F238E27FC236}">
                              <a16:creationId xmlns:a16="http://schemas.microsoft.com/office/drawing/2014/main" id="{3D288558-CDA1-4E23-83AB-8EC3F676E1A7}"/>
                            </a:ext>
                          </a:extLst>
                        </p:cNvPr>
                        <p:cNvSpPr>
                          <a:spLocks noChangeShapeType="1"/>
                        </p:cNvSpPr>
                        <p:nvPr userDrawn="1"/>
                      </p:nvSpPr>
                      <p:spPr bwMode="hidden">
                        <a:xfrm rot="1678521" flipH="1">
                          <a:off x="545" y="2785"/>
                          <a:ext cx="849" cy="802"/>
                        </a:xfrm>
                        <a:prstGeom prst="line">
                          <a:avLst/>
                        </a:prstGeom>
                        <a:noFill/>
                        <a:ln w="9525">
                          <a:solidFill>
                            <a:schemeClr val="accent2"/>
                          </a:solidFill>
                          <a:round/>
                          <a:headEnd/>
                          <a:tailEnd/>
                        </a:ln>
                        <a:effectLst/>
                      </p:spPr>
                      <p:txBody>
                        <a:bodyPr/>
                        <a:lstStyle/>
                        <a:p>
                          <a:pPr>
                            <a:defRPr/>
                          </a:pPr>
                          <a:endParaRPr lang="en-US"/>
                        </a:p>
                      </p:txBody>
                    </p:sp>
                    <p:sp>
                      <p:nvSpPr>
                        <p:cNvPr id="62488" name="Line 24">
                          <a:extLst>
                            <a:ext uri="{FF2B5EF4-FFF2-40B4-BE49-F238E27FC236}">
                              <a16:creationId xmlns:a16="http://schemas.microsoft.com/office/drawing/2014/main" id="{8E1638E8-C397-4AAD-B65C-8096BB39CA0A}"/>
                            </a:ext>
                          </a:extLst>
                        </p:cNvPr>
                        <p:cNvSpPr>
                          <a:spLocks noChangeShapeType="1"/>
                        </p:cNvSpPr>
                        <p:nvPr userDrawn="1"/>
                      </p:nvSpPr>
                      <p:spPr bwMode="hidden">
                        <a:xfrm rot="1678521" flipH="1">
                          <a:off x="168" y="2669"/>
                          <a:ext cx="1295" cy="560"/>
                        </a:xfrm>
                        <a:prstGeom prst="line">
                          <a:avLst/>
                        </a:prstGeom>
                        <a:noFill/>
                        <a:ln w="9525">
                          <a:solidFill>
                            <a:schemeClr val="accent2"/>
                          </a:solidFill>
                          <a:round/>
                          <a:headEnd/>
                          <a:tailEnd/>
                        </a:ln>
                        <a:effectLst/>
                      </p:spPr>
                      <p:txBody>
                        <a:bodyPr/>
                        <a:lstStyle/>
                        <a:p>
                          <a:pPr>
                            <a:defRPr/>
                          </a:pPr>
                          <a:endParaRPr lang="en-US"/>
                        </a:p>
                      </p:txBody>
                    </p:sp>
                    <p:sp>
                      <p:nvSpPr>
                        <p:cNvPr id="62489" name="Line 25">
                          <a:extLst>
                            <a:ext uri="{FF2B5EF4-FFF2-40B4-BE49-F238E27FC236}">
                              <a16:creationId xmlns:a16="http://schemas.microsoft.com/office/drawing/2014/main" id="{EB9B61C1-D338-45CB-82BF-C0F91754D984}"/>
                            </a:ext>
                          </a:extLst>
                        </p:cNvPr>
                        <p:cNvSpPr>
                          <a:spLocks noChangeShapeType="1"/>
                        </p:cNvSpPr>
                        <p:nvPr userDrawn="1"/>
                      </p:nvSpPr>
                      <p:spPr bwMode="hidden">
                        <a:xfrm rot="1678521" flipH="1">
                          <a:off x="-34" y="2588"/>
                          <a:ext cx="1576" cy="245"/>
                        </a:xfrm>
                        <a:prstGeom prst="line">
                          <a:avLst/>
                        </a:prstGeom>
                        <a:noFill/>
                        <a:ln w="9525">
                          <a:solidFill>
                            <a:schemeClr val="accent2"/>
                          </a:solidFill>
                          <a:round/>
                          <a:headEnd/>
                          <a:tailEnd/>
                        </a:ln>
                        <a:effectLst/>
                      </p:spPr>
                      <p:txBody>
                        <a:bodyPr/>
                        <a:lstStyle/>
                        <a:p>
                          <a:pPr>
                            <a:defRPr/>
                          </a:pPr>
                          <a:endParaRPr lang="en-US"/>
                        </a:p>
                      </p:txBody>
                    </p:sp>
                    <p:sp>
                      <p:nvSpPr>
                        <p:cNvPr id="62490" name="Line 26">
                          <a:extLst>
                            <a:ext uri="{FF2B5EF4-FFF2-40B4-BE49-F238E27FC236}">
                              <a16:creationId xmlns:a16="http://schemas.microsoft.com/office/drawing/2014/main" id="{897A5A0E-0DAB-409D-8C46-B99FF6EF3B85}"/>
                            </a:ext>
                          </a:extLst>
                        </p:cNvPr>
                        <p:cNvSpPr>
                          <a:spLocks noChangeShapeType="1"/>
                        </p:cNvSpPr>
                        <p:nvPr userDrawn="1"/>
                      </p:nvSpPr>
                      <p:spPr bwMode="hidden">
                        <a:xfrm rot="1678521" flipH="1">
                          <a:off x="1201" y="2985"/>
                          <a:ext cx="141" cy="1041"/>
                        </a:xfrm>
                        <a:prstGeom prst="line">
                          <a:avLst/>
                        </a:prstGeom>
                        <a:noFill/>
                        <a:ln w="9525">
                          <a:solidFill>
                            <a:schemeClr val="accent2"/>
                          </a:solidFill>
                          <a:round/>
                          <a:headEnd/>
                          <a:tailEnd/>
                        </a:ln>
                        <a:effectLst/>
                      </p:spPr>
                      <p:txBody>
                        <a:bodyPr/>
                        <a:lstStyle/>
                        <a:p>
                          <a:pPr>
                            <a:defRPr/>
                          </a:pPr>
                          <a:endParaRPr lang="en-US"/>
                        </a:p>
                      </p:txBody>
                    </p:sp>
                    <p:sp>
                      <p:nvSpPr>
                        <p:cNvPr id="62491" name="Line 27">
                          <a:extLst>
                            <a:ext uri="{FF2B5EF4-FFF2-40B4-BE49-F238E27FC236}">
                              <a16:creationId xmlns:a16="http://schemas.microsoft.com/office/drawing/2014/main" id="{B8614A99-4891-4C78-B1E8-C18DD8FE8B45}"/>
                            </a:ext>
                          </a:extLst>
                        </p:cNvPr>
                        <p:cNvSpPr>
                          <a:spLocks noChangeShapeType="1"/>
                        </p:cNvSpPr>
                        <p:nvPr userDrawn="1"/>
                      </p:nvSpPr>
                      <p:spPr bwMode="hidden">
                        <a:xfrm rot="1678521" flipH="1">
                          <a:off x="1292" y="3013"/>
                          <a:ext cx="47" cy="1058"/>
                        </a:xfrm>
                        <a:prstGeom prst="line">
                          <a:avLst/>
                        </a:prstGeom>
                        <a:noFill/>
                        <a:ln w="9525">
                          <a:solidFill>
                            <a:schemeClr val="accent2"/>
                          </a:solidFill>
                          <a:round/>
                          <a:headEnd/>
                          <a:tailEnd/>
                        </a:ln>
                        <a:effectLst/>
                      </p:spPr>
                      <p:txBody>
                        <a:bodyPr/>
                        <a:lstStyle/>
                        <a:p>
                          <a:pPr>
                            <a:defRPr/>
                          </a:pPr>
                          <a:endParaRPr lang="en-US"/>
                        </a:p>
                      </p:txBody>
                    </p:sp>
                    <p:sp>
                      <p:nvSpPr>
                        <p:cNvPr id="62492" name="Line 28">
                          <a:extLst>
                            <a:ext uri="{FF2B5EF4-FFF2-40B4-BE49-F238E27FC236}">
                              <a16:creationId xmlns:a16="http://schemas.microsoft.com/office/drawing/2014/main" id="{B16E6B80-5D72-4592-A564-25A8D852D84C}"/>
                            </a:ext>
                          </a:extLst>
                        </p:cNvPr>
                        <p:cNvSpPr>
                          <a:spLocks noChangeShapeType="1"/>
                        </p:cNvSpPr>
                        <p:nvPr userDrawn="1"/>
                      </p:nvSpPr>
                      <p:spPr bwMode="hidden">
                        <a:xfrm rot="1678521">
                          <a:off x="1331" y="3034"/>
                          <a:ext cx="47" cy="1081"/>
                        </a:xfrm>
                        <a:prstGeom prst="line">
                          <a:avLst/>
                        </a:prstGeom>
                        <a:noFill/>
                        <a:ln w="9525">
                          <a:solidFill>
                            <a:schemeClr val="accent2"/>
                          </a:solidFill>
                          <a:round/>
                          <a:headEnd/>
                          <a:tailEnd/>
                        </a:ln>
                        <a:effectLst/>
                      </p:spPr>
                      <p:txBody>
                        <a:bodyPr/>
                        <a:lstStyle/>
                        <a:p>
                          <a:pPr>
                            <a:defRPr/>
                          </a:pPr>
                          <a:endParaRPr lang="en-US"/>
                        </a:p>
                      </p:txBody>
                    </p:sp>
                    <p:sp>
                      <p:nvSpPr>
                        <p:cNvPr id="62493" name="Line 29">
                          <a:extLst>
                            <a:ext uri="{FF2B5EF4-FFF2-40B4-BE49-F238E27FC236}">
                              <a16:creationId xmlns:a16="http://schemas.microsoft.com/office/drawing/2014/main" id="{910385DC-C7F7-4357-98D4-8F117A30666A}"/>
                            </a:ext>
                          </a:extLst>
                        </p:cNvPr>
                        <p:cNvSpPr>
                          <a:spLocks noChangeShapeType="1"/>
                        </p:cNvSpPr>
                        <p:nvPr userDrawn="1"/>
                      </p:nvSpPr>
                      <p:spPr bwMode="hidden">
                        <a:xfrm rot="1678521">
                          <a:off x="1325" y="3059"/>
                          <a:ext cx="145" cy="1101"/>
                        </a:xfrm>
                        <a:prstGeom prst="line">
                          <a:avLst/>
                        </a:prstGeom>
                        <a:noFill/>
                        <a:ln w="9525">
                          <a:solidFill>
                            <a:schemeClr val="accent2"/>
                          </a:solidFill>
                          <a:round/>
                          <a:headEnd/>
                          <a:tailEnd/>
                        </a:ln>
                        <a:effectLst/>
                      </p:spPr>
                      <p:txBody>
                        <a:bodyPr/>
                        <a:lstStyle/>
                        <a:p>
                          <a:pPr>
                            <a:defRPr/>
                          </a:pPr>
                          <a:endParaRPr lang="en-US"/>
                        </a:p>
                      </p:txBody>
                    </p:sp>
                    <p:sp>
                      <p:nvSpPr>
                        <p:cNvPr id="62494" name="Line 30">
                          <a:extLst>
                            <a:ext uri="{FF2B5EF4-FFF2-40B4-BE49-F238E27FC236}">
                              <a16:creationId xmlns:a16="http://schemas.microsoft.com/office/drawing/2014/main" id="{5D4BFD94-AAAC-4D01-93B9-C8322F0588B2}"/>
                            </a:ext>
                          </a:extLst>
                        </p:cNvPr>
                        <p:cNvSpPr>
                          <a:spLocks noChangeShapeType="1"/>
                        </p:cNvSpPr>
                        <p:nvPr userDrawn="1"/>
                      </p:nvSpPr>
                      <p:spPr bwMode="hidden">
                        <a:xfrm rot="1678521">
                          <a:off x="1320" y="3090"/>
                          <a:ext cx="255" cy="1124"/>
                        </a:xfrm>
                        <a:prstGeom prst="line">
                          <a:avLst/>
                        </a:prstGeom>
                        <a:noFill/>
                        <a:ln w="9525">
                          <a:solidFill>
                            <a:schemeClr val="accent2"/>
                          </a:solidFill>
                          <a:round/>
                          <a:headEnd/>
                          <a:tailEnd/>
                        </a:ln>
                        <a:effectLst/>
                      </p:spPr>
                      <p:txBody>
                        <a:bodyPr/>
                        <a:lstStyle/>
                        <a:p>
                          <a:pPr>
                            <a:defRPr/>
                          </a:pPr>
                          <a:endParaRPr lang="en-US"/>
                        </a:p>
                      </p:txBody>
                    </p:sp>
                    <p:sp>
                      <p:nvSpPr>
                        <p:cNvPr id="62495" name="Line 31">
                          <a:extLst>
                            <a:ext uri="{FF2B5EF4-FFF2-40B4-BE49-F238E27FC236}">
                              <a16:creationId xmlns:a16="http://schemas.microsoft.com/office/drawing/2014/main" id="{0582179D-24AD-410E-8F9E-90A8C3B326CF}"/>
                            </a:ext>
                          </a:extLst>
                        </p:cNvPr>
                        <p:cNvSpPr>
                          <a:spLocks noChangeShapeType="1"/>
                        </p:cNvSpPr>
                        <p:nvPr userDrawn="1"/>
                      </p:nvSpPr>
                      <p:spPr bwMode="hidden">
                        <a:xfrm rot="1678521">
                          <a:off x="1314" y="3117"/>
                          <a:ext cx="365" cy="1143"/>
                        </a:xfrm>
                        <a:prstGeom prst="line">
                          <a:avLst/>
                        </a:prstGeom>
                        <a:noFill/>
                        <a:ln w="9525">
                          <a:solidFill>
                            <a:schemeClr val="accent2"/>
                          </a:solidFill>
                          <a:round/>
                          <a:headEnd/>
                          <a:tailEnd/>
                        </a:ln>
                        <a:effectLst/>
                      </p:spPr>
                      <p:txBody>
                        <a:bodyPr/>
                        <a:lstStyle/>
                        <a:p>
                          <a:pPr>
                            <a:defRPr/>
                          </a:pPr>
                          <a:endParaRPr lang="en-US"/>
                        </a:p>
                      </p:txBody>
                    </p:sp>
                    <p:sp>
                      <p:nvSpPr>
                        <p:cNvPr id="62496" name="Line 32">
                          <a:extLst>
                            <a:ext uri="{FF2B5EF4-FFF2-40B4-BE49-F238E27FC236}">
                              <a16:creationId xmlns:a16="http://schemas.microsoft.com/office/drawing/2014/main" id="{4A852DED-5F6B-43B7-821C-EDC96D664E10}"/>
                            </a:ext>
                          </a:extLst>
                        </p:cNvPr>
                        <p:cNvSpPr>
                          <a:spLocks noChangeShapeType="1"/>
                        </p:cNvSpPr>
                        <p:nvPr userDrawn="1"/>
                      </p:nvSpPr>
                      <p:spPr bwMode="hidden">
                        <a:xfrm rot="1678521">
                          <a:off x="1337" y="3181"/>
                          <a:ext cx="567" cy="1073"/>
                        </a:xfrm>
                        <a:prstGeom prst="line">
                          <a:avLst/>
                        </a:prstGeom>
                        <a:noFill/>
                        <a:ln w="9525">
                          <a:solidFill>
                            <a:schemeClr val="accent2"/>
                          </a:solidFill>
                          <a:round/>
                          <a:headEnd/>
                          <a:tailEnd/>
                        </a:ln>
                        <a:effectLst/>
                      </p:spPr>
                      <p:txBody>
                        <a:bodyPr/>
                        <a:lstStyle/>
                        <a:p>
                          <a:pPr>
                            <a:defRPr/>
                          </a:pPr>
                          <a:endParaRPr lang="en-US"/>
                        </a:p>
                      </p:txBody>
                    </p:sp>
                    <p:sp>
                      <p:nvSpPr>
                        <p:cNvPr id="62497" name="Line 33">
                          <a:extLst>
                            <a:ext uri="{FF2B5EF4-FFF2-40B4-BE49-F238E27FC236}">
                              <a16:creationId xmlns:a16="http://schemas.microsoft.com/office/drawing/2014/main" id="{40E241D6-0564-4BD5-A6AD-68FC884DEE4C}"/>
                            </a:ext>
                          </a:extLst>
                        </p:cNvPr>
                        <p:cNvSpPr>
                          <a:spLocks noChangeShapeType="1"/>
                        </p:cNvSpPr>
                        <p:nvPr userDrawn="1"/>
                      </p:nvSpPr>
                      <p:spPr bwMode="hidden">
                        <a:xfrm rot="1678521">
                          <a:off x="1354" y="3209"/>
                          <a:ext cx="663" cy="1019"/>
                        </a:xfrm>
                        <a:prstGeom prst="line">
                          <a:avLst/>
                        </a:prstGeom>
                        <a:noFill/>
                        <a:ln w="9525">
                          <a:solidFill>
                            <a:schemeClr val="accent2"/>
                          </a:solidFill>
                          <a:round/>
                          <a:headEnd/>
                          <a:tailEnd/>
                        </a:ln>
                        <a:effectLst/>
                      </p:spPr>
                      <p:txBody>
                        <a:bodyPr/>
                        <a:lstStyle/>
                        <a:p>
                          <a:pPr>
                            <a:defRPr/>
                          </a:pPr>
                          <a:endParaRPr lang="en-US"/>
                        </a:p>
                      </p:txBody>
                    </p:sp>
                    <p:sp>
                      <p:nvSpPr>
                        <p:cNvPr id="62498" name="Line 34">
                          <a:extLst>
                            <a:ext uri="{FF2B5EF4-FFF2-40B4-BE49-F238E27FC236}">
                              <a16:creationId xmlns:a16="http://schemas.microsoft.com/office/drawing/2014/main" id="{89B5A502-48CB-4635-A448-9E626BDDBD05}"/>
                            </a:ext>
                          </a:extLst>
                        </p:cNvPr>
                        <p:cNvSpPr>
                          <a:spLocks noChangeShapeType="1"/>
                        </p:cNvSpPr>
                        <p:nvPr userDrawn="1"/>
                      </p:nvSpPr>
                      <p:spPr bwMode="hidden">
                        <a:xfrm rot="1678521">
                          <a:off x="1375" y="3238"/>
                          <a:ext cx="745" cy="957"/>
                        </a:xfrm>
                        <a:prstGeom prst="line">
                          <a:avLst/>
                        </a:prstGeom>
                        <a:noFill/>
                        <a:ln w="9525">
                          <a:solidFill>
                            <a:schemeClr val="accent2"/>
                          </a:solidFill>
                          <a:round/>
                          <a:headEnd/>
                          <a:tailEnd/>
                        </a:ln>
                        <a:effectLst/>
                      </p:spPr>
                      <p:txBody>
                        <a:bodyPr/>
                        <a:lstStyle/>
                        <a:p>
                          <a:pPr>
                            <a:defRPr/>
                          </a:pPr>
                          <a:endParaRPr lang="en-US"/>
                        </a:p>
                      </p:txBody>
                    </p:sp>
                    <p:sp>
                      <p:nvSpPr>
                        <p:cNvPr id="62499" name="Line 35">
                          <a:extLst>
                            <a:ext uri="{FF2B5EF4-FFF2-40B4-BE49-F238E27FC236}">
                              <a16:creationId xmlns:a16="http://schemas.microsoft.com/office/drawing/2014/main" id="{9D0D4FDC-6726-4D58-A3FD-6EA9CCF818C7}"/>
                            </a:ext>
                          </a:extLst>
                        </p:cNvPr>
                        <p:cNvSpPr>
                          <a:spLocks noChangeShapeType="1"/>
                        </p:cNvSpPr>
                        <p:nvPr userDrawn="1"/>
                      </p:nvSpPr>
                      <p:spPr bwMode="hidden">
                        <a:xfrm rot="1678521">
                          <a:off x="1393" y="3266"/>
                          <a:ext cx="849" cy="909"/>
                        </a:xfrm>
                        <a:prstGeom prst="line">
                          <a:avLst/>
                        </a:prstGeom>
                        <a:noFill/>
                        <a:ln w="9525">
                          <a:solidFill>
                            <a:schemeClr val="accent2"/>
                          </a:solidFill>
                          <a:round/>
                          <a:headEnd/>
                          <a:tailEnd/>
                        </a:ln>
                        <a:effectLst/>
                      </p:spPr>
                      <p:txBody>
                        <a:bodyPr/>
                        <a:lstStyle/>
                        <a:p>
                          <a:pPr>
                            <a:defRPr/>
                          </a:pPr>
                          <a:endParaRPr lang="en-US"/>
                        </a:p>
                      </p:txBody>
                    </p:sp>
                    <p:sp>
                      <p:nvSpPr>
                        <p:cNvPr id="62500" name="Line 36">
                          <a:extLst>
                            <a:ext uri="{FF2B5EF4-FFF2-40B4-BE49-F238E27FC236}">
                              <a16:creationId xmlns:a16="http://schemas.microsoft.com/office/drawing/2014/main" id="{761B3A31-8F4D-4CBC-A31F-6C2D773FA01E}"/>
                            </a:ext>
                          </a:extLst>
                        </p:cNvPr>
                        <p:cNvSpPr>
                          <a:spLocks noChangeShapeType="1"/>
                        </p:cNvSpPr>
                        <p:nvPr userDrawn="1"/>
                      </p:nvSpPr>
                      <p:spPr bwMode="hidden">
                        <a:xfrm rot="1678521">
                          <a:off x="1412" y="3293"/>
                          <a:ext cx="950" cy="856"/>
                        </a:xfrm>
                        <a:prstGeom prst="line">
                          <a:avLst/>
                        </a:prstGeom>
                        <a:noFill/>
                        <a:ln w="9525">
                          <a:solidFill>
                            <a:schemeClr val="accent2"/>
                          </a:solidFill>
                          <a:round/>
                          <a:headEnd/>
                          <a:tailEnd/>
                        </a:ln>
                        <a:effectLst/>
                      </p:spPr>
                      <p:txBody>
                        <a:bodyPr/>
                        <a:lstStyle/>
                        <a:p>
                          <a:pPr>
                            <a:defRPr/>
                          </a:pPr>
                          <a:endParaRPr lang="en-US"/>
                        </a:p>
                      </p:txBody>
                    </p:sp>
                    <p:sp>
                      <p:nvSpPr>
                        <p:cNvPr id="62501" name="Line 37">
                          <a:extLst>
                            <a:ext uri="{FF2B5EF4-FFF2-40B4-BE49-F238E27FC236}">
                              <a16:creationId xmlns:a16="http://schemas.microsoft.com/office/drawing/2014/main" id="{51159693-9D30-482C-9348-732EFBF08909}"/>
                            </a:ext>
                          </a:extLst>
                        </p:cNvPr>
                        <p:cNvSpPr>
                          <a:spLocks noChangeShapeType="1"/>
                        </p:cNvSpPr>
                        <p:nvPr userDrawn="1"/>
                      </p:nvSpPr>
                      <p:spPr bwMode="hidden">
                        <a:xfrm rot="1678521">
                          <a:off x="1429" y="3321"/>
                          <a:ext cx="1056" cy="788"/>
                        </a:xfrm>
                        <a:prstGeom prst="line">
                          <a:avLst/>
                        </a:prstGeom>
                        <a:noFill/>
                        <a:ln w="9525">
                          <a:solidFill>
                            <a:schemeClr val="accent2"/>
                          </a:solidFill>
                          <a:round/>
                          <a:headEnd/>
                          <a:tailEnd/>
                        </a:ln>
                        <a:effectLst/>
                      </p:spPr>
                      <p:txBody>
                        <a:bodyPr/>
                        <a:lstStyle/>
                        <a:p>
                          <a:pPr>
                            <a:defRPr/>
                          </a:pPr>
                          <a:endParaRPr lang="en-US"/>
                        </a:p>
                      </p:txBody>
                    </p:sp>
                    <p:sp>
                      <p:nvSpPr>
                        <p:cNvPr id="62502" name="Line 38">
                          <a:extLst>
                            <a:ext uri="{FF2B5EF4-FFF2-40B4-BE49-F238E27FC236}">
                              <a16:creationId xmlns:a16="http://schemas.microsoft.com/office/drawing/2014/main" id="{33D476DD-7058-4A17-B58F-F15154AC3260}"/>
                            </a:ext>
                          </a:extLst>
                        </p:cNvPr>
                        <p:cNvSpPr>
                          <a:spLocks noChangeShapeType="1"/>
                        </p:cNvSpPr>
                        <p:nvPr userDrawn="1"/>
                      </p:nvSpPr>
                      <p:spPr bwMode="hidden">
                        <a:xfrm rot="1678521">
                          <a:off x="1452" y="3356"/>
                          <a:ext cx="1173" cy="727"/>
                        </a:xfrm>
                        <a:prstGeom prst="line">
                          <a:avLst/>
                        </a:prstGeom>
                        <a:noFill/>
                        <a:ln w="9525">
                          <a:solidFill>
                            <a:schemeClr val="accent2"/>
                          </a:solidFill>
                          <a:round/>
                          <a:headEnd/>
                          <a:tailEnd/>
                        </a:ln>
                        <a:effectLst/>
                      </p:spPr>
                      <p:txBody>
                        <a:bodyPr/>
                        <a:lstStyle/>
                        <a:p>
                          <a:pPr>
                            <a:defRPr/>
                          </a:pPr>
                          <a:endParaRPr lang="en-US"/>
                        </a:p>
                      </p:txBody>
                    </p:sp>
                    <p:sp>
                      <p:nvSpPr>
                        <p:cNvPr id="62503" name="Line 39">
                          <a:extLst>
                            <a:ext uri="{FF2B5EF4-FFF2-40B4-BE49-F238E27FC236}">
                              <a16:creationId xmlns:a16="http://schemas.microsoft.com/office/drawing/2014/main" id="{9A123F77-D292-4897-AC3C-DC4AD26049A2}"/>
                            </a:ext>
                          </a:extLst>
                        </p:cNvPr>
                        <p:cNvSpPr>
                          <a:spLocks noChangeShapeType="1"/>
                        </p:cNvSpPr>
                        <p:nvPr userDrawn="1"/>
                      </p:nvSpPr>
                      <p:spPr bwMode="hidden">
                        <a:xfrm rot="1678521">
                          <a:off x="1469" y="3388"/>
                          <a:ext cx="1315" cy="665"/>
                        </a:xfrm>
                        <a:prstGeom prst="line">
                          <a:avLst/>
                        </a:prstGeom>
                        <a:noFill/>
                        <a:ln w="9525">
                          <a:solidFill>
                            <a:schemeClr val="accent2"/>
                          </a:solidFill>
                          <a:round/>
                          <a:headEnd/>
                          <a:tailEnd/>
                        </a:ln>
                        <a:effectLst/>
                      </p:spPr>
                      <p:txBody>
                        <a:bodyPr/>
                        <a:lstStyle/>
                        <a:p>
                          <a:pPr>
                            <a:defRPr/>
                          </a:pPr>
                          <a:endParaRPr lang="en-US"/>
                        </a:p>
                      </p:txBody>
                    </p:sp>
                    <p:sp>
                      <p:nvSpPr>
                        <p:cNvPr id="62504" name="Line 40">
                          <a:extLst>
                            <a:ext uri="{FF2B5EF4-FFF2-40B4-BE49-F238E27FC236}">
                              <a16:creationId xmlns:a16="http://schemas.microsoft.com/office/drawing/2014/main" id="{55BB0924-B0AF-4AC0-825B-AC7C2110894B}"/>
                            </a:ext>
                          </a:extLst>
                        </p:cNvPr>
                        <p:cNvSpPr>
                          <a:spLocks noChangeShapeType="1"/>
                        </p:cNvSpPr>
                        <p:nvPr userDrawn="1"/>
                      </p:nvSpPr>
                      <p:spPr bwMode="hidden">
                        <a:xfrm rot="1678521">
                          <a:off x="1493" y="3426"/>
                          <a:ext cx="1469" cy="585"/>
                        </a:xfrm>
                        <a:prstGeom prst="line">
                          <a:avLst/>
                        </a:prstGeom>
                        <a:noFill/>
                        <a:ln w="9525">
                          <a:solidFill>
                            <a:schemeClr val="accent2"/>
                          </a:solidFill>
                          <a:round/>
                          <a:headEnd/>
                          <a:tailEnd/>
                        </a:ln>
                        <a:effectLst/>
                      </p:spPr>
                      <p:txBody>
                        <a:bodyPr/>
                        <a:lstStyle/>
                        <a:p>
                          <a:pPr>
                            <a:defRPr/>
                          </a:pPr>
                          <a:endParaRPr lang="en-US"/>
                        </a:p>
                      </p:txBody>
                    </p:sp>
                    <p:sp>
                      <p:nvSpPr>
                        <p:cNvPr id="62505" name="Line 41">
                          <a:extLst>
                            <a:ext uri="{FF2B5EF4-FFF2-40B4-BE49-F238E27FC236}">
                              <a16:creationId xmlns:a16="http://schemas.microsoft.com/office/drawing/2014/main" id="{E379702E-8990-4641-AB19-6868D82867BC}"/>
                            </a:ext>
                          </a:extLst>
                        </p:cNvPr>
                        <p:cNvSpPr>
                          <a:spLocks noChangeShapeType="1"/>
                        </p:cNvSpPr>
                        <p:nvPr userDrawn="1"/>
                      </p:nvSpPr>
                      <p:spPr bwMode="hidden">
                        <a:xfrm rot="1678521">
                          <a:off x="1511" y="3464"/>
                          <a:ext cx="1649" cy="495"/>
                        </a:xfrm>
                        <a:prstGeom prst="line">
                          <a:avLst/>
                        </a:prstGeom>
                        <a:noFill/>
                        <a:ln w="9525">
                          <a:solidFill>
                            <a:schemeClr val="accent2"/>
                          </a:solidFill>
                          <a:round/>
                          <a:headEnd/>
                          <a:tailEnd/>
                        </a:ln>
                        <a:effectLst/>
                      </p:spPr>
                      <p:txBody>
                        <a:bodyPr/>
                        <a:lstStyle/>
                        <a:p>
                          <a:pPr>
                            <a:defRPr/>
                          </a:pPr>
                          <a:endParaRPr lang="en-US"/>
                        </a:p>
                      </p:txBody>
                    </p:sp>
                    <p:sp>
                      <p:nvSpPr>
                        <p:cNvPr id="62506" name="Line 42">
                          <a:extLst>
                            <a:ext uri="{FF2B5EF4-FFF2-40B4-BE49-F238E27FC236}">
                              <a16:creationId xmlns:a16="http://schemas.microsoft.com/office/drawing/2014/main" id="{B94043D7-0FF9-4C2C-BF25-94D268804060}"/>
                            </a:ext>
                          </a:extLst>
                        </p:cNvPr>
                        <p:cNvSpPr>
                          <a:spLocks noChangeShapeType="1"/>
                        </p:cNvSpPr>
                        <p:nvPr userDrawn="1"/>
                      </p:nvSpPr>
                      <p:spPr bwMode="hidden">
                        <a:xfrm rot="1678521">
                          <a:off x="1528" y="3518"/>
                          <a:ext cx="1885" cy="380"/>
                        </a:xfrm>
                        <a:prstGeom prst="line">
                          <a:avLst/>
                        </a:prstGeom>
                        <a:noFill/>
                        <a:ln w="9525">
                          <a:solidFill>
                            <a:schemeClr val="accent2"/>
                          </a:solidFill>
                          <a:round/>
                          <a:headEnd/>
                          <a:tailEnd/>
                        </a:ln>
                        <a:effectLst/>
                      </p:spPr>
                      <p:txBody>
                        <a:bodyPr/>
                        <a:lstStyle/>
                        <a:p>
                          <a:pPr>
                            <a:defRPr/>
                          </a:pPr>
                          <a:endParaRPr lang="en-US"/>
                        </a:p>
                      </p:txBody>
                    </p:sp>
                    <p:sp>
                      <p:nvSpPr>
                        <p:cNvPr id="62507" name="Line 43">
                          <a:extLst>
                            <a:ext uri="{FF2B5EF4-FFF2-40B4-BE49-F238E27FC236}">
                              <a16:creationId xmlns:a16="http://schemas.microsoft.com/office/drawing/2014/main" id="{0B00F8C2-9666-43C9-B3E9-A9C3B40A15F5}"/>
                            </a:ext>
                          </a:extLst>
                        </p:cNvPr>
                        <p:cNvSpPr>
                          <a:spLocks noChangeShapeType="1"/>
                        </p:cNvSpPr>
                        <p:nvPr userDrawn="1"/>
                      </p:nvSpPr>
                      <p:spPr bwMode="hidden">
                        <a:xfrm rot="1678521">
                          <a:off x="1552" y="3586"/>
                          <a:ext cx="2168" cy="240"/>
                        </a:xfrm>
                        <a:prstGeom prst="line">
                          <a:avLst/>
                        </a:prstGeom>
                        <a:noFill/>
                        <a:ln w="9525">
                          <a:solidFill>
                            <a:schemeClr val="accent2"/>
                          </a:solidFill>
                          <a:round/>
                          <a:headEnd/>
                          <a:tailEnd/>
                        </a:ln>
                        <a:effectLst/>
                      </p:spPr>
                      <p:txBody>
                        <a:bodyPr/>
                        <a:lstStyle/>
                        <a:p>
                          <a:pPr>
                            <a:defRPr/>
                          </a:pPr>
                          <a:endParaRPr lang="en-US"/>
                        </a:p>
                      </p:txBody>
                    </p:sp>
                    <p:sp>
                      <p:nvSpPr>
                        <p:cNvPr id="62508" name="Line 44">
                          <a:extLst>
                            <a:ext uri="{FF2B5EF4-FFF2-40B4-BE49-F238E27FC236}">
                              <a16:creationId xmlns:a16="http://schemas.microsoft.com/office/drawing/2014/main" id="{AC99AA34-9653-4E42-9683-819A4B3F6642}"/>
                            </a:ext>
                          </a:extLst>
                        </p:cNvPr>
                        <p:cNvSpPr>
                          <a:spLocks noChangeShapeType="1"/>
                        </p:cNvSpPr>
                        <p:nvPr userDrawn="1"/>
                      </p:nvSpPr>
                      <p:spPr bwMode="hidden">
                        <a:xfrm rot="1678521">
                          <a:off x="1577" y="3670"/>
                          <a:ext cx="2528" cy="60"/>
                        </a:xfrm>
                        <a:prstGeom prst="line">
                          <a:avLst/>
                        </a:prstGeom>
                        <a:noFill/>
                        <a:ln w="9525">
                          <a:solidFill>
                            <a:schemeClr val="accent2"/>
                          </a:solidFill>
                          <a:round/>
                          <a:headEnd/>
                          <a:tailEnd/>
                        </a:ln>
                        <a:effectLst/>
                      </p:spPr>
                      <p:txBody>
                        <a:bodyPr/>
                        <a:lstStyle/>
                        <a:p>
                          <a:pPr>
                            <a:defRPr/>
                          </a:pPr>
                          <a:endParaRPr lang="en-US"/>
                        </a:p>
                      </p:txBody>
                    </p:sp>
                    <p:sp>
                      <p:nvSpPr>
                        <p:cNvPr id="62509" name="Line 45">
                          <a:extLst>
                            <a:ext uri="{FF2B5EF4-FFF2-40B4-BE49-F238E27FC236}">
                              <a16:creationId xmlns:a16="http://schemas.microsoft.com/office/drawing/2014/main" id="{60DAE947-D669-4397-AC3F-FEF49F5B355C}"/>
                            </a:ext>
                          </a:extLst>
                        </p:cNvPr>
                        <p:cNvSpPr>
                          <a:spLocks noChangeShapeType="1"/>
                        </p:cNvSpPr>
                        <p:nvPr userDrawn="1"/>
                      </p:nvSpPr>
                      <p:spPr bwMode="hidden">
                        <a:xfrm rot="1678521" flipV="1">
                          <a:off x="1621" y="3545"/>
                          <a:ext cx="2730" cy="176"/>
                        </a:xfrm>
                        <a:prstGeom prst="line">
                          <a:avLst/>
                        </a:prstGeom>
                        <a:noFill/>
                        <a:ln w="9525">
                          <a:solidFill>
                            <a:schemeClr val="accent2"/>
                          </a:solidFill>
                          <a:round/>
                          <a:headEnd/>
                          <a:tailEnd/>
                        </a:ln>
                        <a:effectLst/>
                      </p:spPr>
                      <p:txBody>
                        <a:bodyPr/>
                        <a:lstStyle/>
                        <a:p>
                          <a:pPr>
                            <a:defRPr/>
                          </a:pPr>
                          <a:endParaRPr lang="en-US"/>
                        </a:p>
                      </p:txBody>
                    </p:sp>
                    <p:sp>
                      <p:nvSpPr>
                        <p:cNvPr id="62510" name="Line 46">
                          <a:extLst>
                            <a:ext uri="{FF2B5EF4-FFF2-40B4-BE49-F238E27FC236}">
                              <a16:creationId xmlns:a16="http://schemas.microsoft.com/office/drawing/2014/main" id="{1F370589-819C-4577-8A9A-D47DB3D45830}"/>
                            </a:ext>
                          </a:extLst>
                        </p:cNvPr>
                        <p:cNvSpPr>
                          <a:spLocks noChangeShapeType="1"/>
                        </p:cNvSpPr>
                        <p:nvPr userDrawn="1"/>
                      </p:nvSpPr>
                      <p:spPr bwMode="hidden">
                        <a:xfrm rot="1678521" flipV="1">
                          <a:off x="1682" y="3297"/>
                          <a:ext cx="2635" cy="404"/>
                        </a:xfrm>
                        <a:prstGeom prst="line">
                          <a:avLst/>
                        </a:prstGeom>
                        <a:noFill/>
                        <a:ln w="9525">
                          <a:solidFill>
                            <a:schemeClr val="accent2"/>
                          </a:solidFill>
                          <a:round/>
                          <a:headEnd/>
                          <a:tailEnd/>
                        </a:ln>
                        <a:effectLst/>
                      </p:spPr>
                      <p:txBody>
                        <a:bodyPr/>
                        <a:lstStyle/>
                        <a:p>
                          <a:pPr>
                            <a:defRPr/>
                          </a:pPr>
                          <a:endParaRPr lang="en-US"/>
                        </a:p>
                      </p:txBody>
                    </p:sp>
                    <p:sp>
                      <p:nvSpPr>
                        <p:cNvPr id="62511" name="Line 47">
                          <a:extLst>
                            <a:ext uri="{FF2B5EF4-FFF2-40B4-BE49-F238E27FC236}">
                              <a16:creationId xmlns:a16="http://schemas.microsoft.com/office/drawing/2014/main" id="{2D79CACC-9ADA-419A-9E01-63FBDF8AC173}"/>
                            </a:ext>
                          </a:extLst>
                        </p:cNvPr>
                        <p:cNvSpPr>
                          <a:spLocks noChangeShapeType="1"/>
                        </p:cNvSpPr>
                        <p:nvPr userDrawn="1"/>
                      </p:nvSpPr>
                      <p:spPr bwMode="hidden">
                        <a:xfrm rot="1678521" flipV="1">
                          <a:off x="1782" y="2845"/>
                          <a:ext cx="2370" cy="789"/>
                        </a:xfrm>
                        <a:prstGeom prst="line">
                          <a:avLst/>
                        </a:prstGeom>
                        <a:noFill/>
                        <a:ln w="9525">
                          <a:solidFill>
                            <a:schemeClr val="accent2"/>
                          </a:solidFill>
                          <a:round/>
                          <a:headEnd/>
                          <a:tailEnd/>
                        </a:ln>
                        <a:effectLst/>
                      </p:spPr>
                      <p:txBody>
                        <a:bodyPr/>
                        <a:lstStyle/>
                        <a:p>
                          <a:pPr>
                            <a:defRPr/>
                          </a:pPr>
                          <a:endParaRPr lang="en-US"/>
                        </a:p>
                      </p:txBody>
                    </p:sp>
                    <p:sp>
                      <p:nvSpPr>
                        <p:cNvPr id="62512" name="Line 48">
                          <a:extLst>
                            <a:ext uri="{FF2B5EF4-FFF2-40B4-BE49-F238E27FC236}">
                              <a16:creationId xmlns:a16="http://schemas.microsoft.com/office/drawing/2014/main" id="{4BD96A66-DB22-47A0-8343-5B93B1011078}"/>
                            </a:ext>
                          </a:extLst>
                        </p:cNvPr>
                        <p:cNvSpPr>
                          <a:spLocks noChangeShapeType="1"/>
                        </p:cNvSpPr>
                        <p:nvPr userDrawn="1"/>
                      </p:nvSpPr>
                      <p:spPr bwMode="hidden">
                        <a:xfrm rot="1678521" flipV="1">
                          <a:off x="1960" y="1992"/>
                          <a:ext cx="1530" cy="1443"/>
                        </a:xfrm>
                        <a:prstGeom prst="line">
                          <a:avLst/>
                        </a:prstGeom>
                        <a:noFill/>
                        <a:ln w="9525">
                          <a:solidFill>
                            <a:schemeClr val="accent2"/>
                          </a:solidFill>
                          <a:round/>
                          <a:headEnd/>
                          <a:tailEnd/>
                        </a:ln>
                        <a:effectLst/>
                      </p:spPr>
                      <p:txBody>
                        <a:bodyPr/>
                        <a:lstStyle/>
                        <a:p>
                          <a:pPr>
                            <a:defRPr/>
                          </a:pPr>
                          <a:endParaRPr lang="en-US"/>
                        </a:p>
                      </p:txBody>
                    </p:sp>
                    <p:sp>
                      <p:nvSpPr>
                        <p:cNvPr id="62513" name="Line 49">
                          <a:extLst>
                            <a:ext uri="{FF2B5EF4-FFF2-40B4-BE49-F238E27FC236}">
                              <a16:creationId xmlns:a16="http://schemas.microsoft.com/office/drawing/2014/main" id="{074B9B39-0C25-4581-9F1F-DA479A382E63}"/>
                            </a:ext>
                          </a:extLst>
                        </p:cNvPr>
                        <p:cNvSpPr>
                          <a:spLocks noChangeShapeType="1"/>
                        </p:cNvSpPr>
                        <p:nvPr userDrawn="1"/>
                      </p:nvSpPr>
                      <p:spPr bwMode="hidden">
                        <a:xfrm rot="1678521" flipV="1">
                          <a:off x="2014" y="1727"/>
                          <a:ext cx="1219" cy="1629"/>
                        </a:xfrm>
                        <a:prstGeom prst="line">
                          <a:avLst/>
                        </a:prstGeom>
                        <a:noFill/>
                        <a:ln w="9525">
                          <a:solidFill>
                            <a:schemeClr val="accent2"/>
                          </a:solidFill>
                          <a:round/>
                          <a:headEnd/>
                          <a:tailEnd/>
                        </a:ln>
                        <a:effectLst/>
                      </p:spPr>
                      <p:txBody>
                        <a:bodyPr/>
                        <a:lstStyle/>
                        <a:p>
                          <a:pPr>
                            <a:defRPr/>
                          </a:pPr>
                          <a:endParaRPr lang="en-US"/>
                        </a:p>
                      </p:txBody>
                    </p:sp>
                    <p:sp>
                      <p:nvSpPr>
                        <p:cNvPr id="62514" name="Freeform 50">
                          <a:extLst>
                            <a:ext uri="{FF2B5EF4-FFF2-40B4-BE49-F238E27FC236}">
                              <a16:creationId xmlns:a16="http://schemas.microsoft.com/office/drawing/2014/main" id="{218EE3EC-FF45-4E16-91A3-4DE20C23AEE0}"/>
                            </a:ext>
                          </a:extLst>
                        </p:cNvPr>
                        <p:cNvSpPr>
                          <a:spLocks/>
                        </p:cNvSpPr>
                        <p:nvPr userDrawn="1"/>
                      </p:nvSpPr>
                      <p:spPr bwMode="hidden">
                        <a:xfrm>
                          <a:off x="0" y="2548"/>
                          <a:ext cx="1542" cy="1768"/>
                        </a:xfrm>
                        <a:custGeom>
                          <a:avLst/>
                          <a:gdLst/>
                          <a:ahLst/>
                          <a:cxnLst>
                            <a:cxn ang="0">
                              <a:pos x="909" y="1264"/>
                            </a:cxn>
                            <a:cxn ang="0">
                              <a:pos x="1058" y="1402"/>
                            </a:cxn>
                            <a:cxn ang="0">
                              <a:pos x="1214" y="1528"/>
                            </a:cxn>
                            <a:cxn ang="0">
                              <a:pos x="1369" y="1654"/>
                            </a:cxn>
                            <a:cxn ang="0">
                              <a:pos x="1531" y="1768"/>
                            </a:cxn>
                            <a:cxn ang="0">
                              <a:pos x="1537" y="1768"/>
                            </a:cxn>
                            <a:cxn ang="0">
                              <a:pos x="1375" y="1654"/>
                            </a:cxn>
                            <a:cxn ang="0">
                              <a:pos x="1220" y="1534"/>
                            </a:cxn>
                            <a:cxn ang="0">
                              <a:pos x="1064" y="1402"/>
                            </a:cxn>
                            <a:cxn ang="0">
                              <a:pos x="915" y="1258"/>
                            </a:cxn>
                            <a:cxn ang="0">
                              <a:pos x="765" y="1115"/>
                            </a:cxn>
                            <a:cxn ang="0">
                              <a:pos x="628" y="959"/>
                            </a:cxn>
                            <a:cxn ang="0">
                              <a:pos x="496" y="803"/>
                            </a:cxn>
                            <a:cxn ang="0">
                              <a:pos x="377" y="647"/>
                            </a:cxn>
                            <a:cxn ang="0">
                              <a:pos x="269" y="485"/>
                            </a:cxn>
                            <a:cxn ang="0">
                              <a:pos x="167" y="323"/>
                            </a:cxn>
                            <a:cxn ang="0">
                              <a:pos x="78" y="161"/>
                            </a:cxn>
                            <a:cxn ang="0">
                              <a:pos x="0" y="0"/>
                            </a:cxn>
                            <a:cxn ang="0">
                              <a:pos x="0" y="12"/>
                            </a:cxn>
                            <a:cxn ang="0">
                              <a:pos x="78" y="173"/>
                            </a:cxn>
                            <a:cxn ang="0">
                              <a:pos x="167" y="335"/>
                            </a:cxn>
                            <a:cxn ang="0">
                              <a:pos x="269" y="491"/>
                            </a:cxn>
                            <a:cxn ang="0">
                              <a:pos x="377" y="653"/>
                            </a:cxn>
                            <a:cxn ang="0">
                              <a:pos x="496" y="809"/>
                            </a:cxn>
                            <a:cxn ang="0">
                              <a:pos x="628" y="965"/>
                            </a:cxn>
                            <a:cxn ang="0">
                              <a:pos x="765" y="1121"/>
                            </a:cxn>
                            <a:cxn ang="0">
                              <a:pos x="909" y="1264"/>
                            </a:cxn>
                            <a:cxn ang="0">
                              <a:pos x="909" y="1264"/>
                            </a:cxn>
                          </a:cxnLst>
                          <a:rect l="0" t="0" r="r" b="b"/>
                          <a:pathLst>
                            <a:path w="1537" h="1768">
                              <a:moveTo>
                                <a:pt x="909" y="1264"/>
                              </a:moveTo>
                              <a:lnTo>
                                <a:pt x="1058" y="1402"/>
                              </a:lnTo>
                              <a:lnTo>
                                <a:pt x="1214" y="1528"/>
                              </a:lnTo>
                              <a:lnTo>
                                <a:pt x="1369" y="1654"/>
                              </a:lnTo>
                              <a:lnTo>
                                <a:pt x="1531" y="1768"/>
                              </a:lnTo>
                              <a:lnTo>
                                <a:pt x="1537" y="1768"/>
                              </a:lnTo>
                              <a:lnTo>
                                <a:pt x="1375" y="1654"/>
                              </a:lnTo>
                              <a:lnTo>
                                <a:pt x="1220" y="1534"/>
                              </a:lnTo>
                              <a:lnTo>
                                <a:pt x="1064" y="1402"/>
                              </a:lnTo>
                              <a:lnTo>
                                <a:pt x="915" y="1258"/>
                              </a:lnTo>
                              <a:lnTo>
                                <a:pt x="765" y="1115"/>
                              </a:lnTo>
                              <a:lnTo>
                                <a:pt x="628" y="959"/>
                              </a:lnTo>
                              <a:lnTo>
                                <a:pt x="496" y="803"/>
                              </a:lnTo>
                              <a:lnTo>
                                <a:pt x="377" y="647"/>
                              </a:lnTo>
                              <a:lnTo>
                                <a:pt x="269" y="485"/>
                              </a:lnTo>
                              <a:lnTo>
                                <a:pt x="167" y="323"/>
                              </a:lnTo>
                              <a:lnTo>
                                <a:pt x="78" y="161"/>
                              </a:lnTo>
                              <a:lnTo>
                                <a:pt x="0" y="0"/>
                              </a:lnTo>
                              <a:lnTo>
                                <a:pt x="0" y="12"/>
                              </a:lnTo>
                              <a:lnTo>
                                <a:pt x="78" y="173"/>
                              </a:lnTo>
                              <a:lnTo>
                                <a:pt x="167" y="335"/>
                              </a:lnTo>
                              <a:lnTo>
                                <a:pt x="269" y="491"/>
                              </a:lnTo>
                              <a:lnTo>
                                <a:pt x="377" y="653"/>
                              </a:lnTo>
                              <a:lnTo>
                                <a:pt x="496" y="809"/>
                              </a:lnTo>
                              <a:lnTo>
                                <a:pt x="628" y="965"/>
                              </a:lnTo>
                              <a:lnTo>
                                <a:pt x="765" y="1121"/>
                              </a:lnTo>
                              <a:lnTo>
                                <a:pt x="909" y="1264"/>
                              </a:lnTo>
                              <a:lnTo>
                                <a:pt x="909" y="1264"/>
                              </a:lnTo>
                              <a:close/>
                            </a:path>
                          </a:pathLst>
                        </a:custGeom>
                        <a:solidFill>
                          <a:schemeClr val="accent2"/>
                        </a:solidFill>
                        <a:ln w="9525">
                          <a:solidFill>
                            <a:schemeClr val="accent2"/>
                          </a:solidFill>
                          <a:round/>
                          <a:headEnd/>
                          <a:tailEnd/>
                        </a:ln>
                      </p:spPr>
                      <p:txBody>
                        <a:bodyPr/>
                        <a:lstStyle/>
                        <a:p>
                          <a:pPr>
                            <a:defRPr/>
                          </a:pPr>
                          <a:endParaRPr lang="en-US"/>
                        </a:p>
                      </p:txBody>
                    </p:sp>
                    <p:grpSp>
                      <p:nvGrpSpPr>
                        <p:cNvPr id="2130" name="Group 51">
                          <a:extLst>
                            <a:ext uri="{FF2B5EF4-FFF2-40B4-BE49-F238E27FC236}">
                              <a16:creationId xmlns:a16="http://schemas.microsoft.com/office/drawing/2014/main" id="{FFF21AFF-2C6F-4BC7-BE1F-51646A632B0E}"/>
                            </a:ext>
                          </a:extLst>
                        </p:cNvPr>
                        <p:cNvGrpSpPr>
                          <a:grpSpLocks/>
                        </p:cNvGrpSpPr>
                        <p:nvPr userDrawn="1"/>
                      </p:nvGrpSpPr>
                      <p:grpSpPr bwMode="auto">
                        <a:xfrm>
                          <a:off x="0" y="1812"/>
                          <a:ext cx="3672" cy="2049"/>
                          <a:chOff x="5" y="1816"/>
                          <a:chExt cx="3672" cy="2049"/>
                        </a:xfrm>
                      </p:grpSpPr>
                      <p:sp>
                        <p:nvSpPr>
                          <p:cNvPr id="62516" name="Oval 52">
                            <a:extLst>
                              <a:ext uri="{FF2B5EF4-FFF2-40B4-BE49-F238E27FC236}">
                                <a16:creationId xmlns:a16="http://schemas.microsoft.com/office/drawing/2014/main" id="{13734DDC-5C85-4385-8B4F-832457E23009}"/>
                              </a:ext>
                            </a:extLst>
                          </p:cNvPr>
                          <p:cNvSpPr>
                            <a:spLocks noChangeArrowheads="1"/>
                          </p:cNvSpPr>
                          <p:nvPr userDrawn="1"/>
                        </p:nvSpPr>
                        <p:spPr bwMode="hidden">
                          <a:xfrm rot="-2819839">
                            <a:off x="1544" y="2868"/>
                            <a:ext cx="161" cy="280"/>
                          </a:xfrm>
                          <a:prstGeom prst="ellipse">
                            <a:avLst/>
                          </a:prstGeom>
                          <a:noFill/>
                          <a:ln w="9525">
                            <a:solidFill>
                              <a:schemeClr val="accent2"/>
                            </a:solidFill>
                            <a:round/>
                            <a:headEnd/>
                            <a:tailEnd/>
                          </a:ln>
                          <a:effectLst/>
                        </p:spPr>
                        <p:txBody>
                          <a:bodyPr wrap="none" anchor="ctr"/>
                          <a:lstStyle/>
                          <a:p>
                            <a:pPr>
                              <a:defRPr/>
                            </a:pPr>
                            <a:endParaRPr lang="en-US"/>
                          </a:p>
                        </p:txBody>
                      </p:sp>
                      <p:sp>
                        <p:nvSpPr>
                          <p:cNvPr id="62517" name="Oval 53">
                            <a:extLst>
                              <a:ext uri="{FF2B5EF4-FFF2-40B4-BE49-F238E27FC236}">
                                <a16:creationId xmlns:a16="http://schemas.microsoft.com/office/drawing/2014/main" id="{77A068DC-C77B-4B6F-9277-C89A9328BCAA}"/>
                              </a:ext>
                            </a:extLst>
                          </p:cNvPr>
                          <p:cNvSpPr>
                            <a:spLocks noChangeArrowheads="1"/>
                          </p:cNvSpPr>
                          <p:nvPr userDrawn="1"/>
                        </p:nvSpPr>
                        <p:spPr bwMode="hidden">
                          <a:xfrm rot="-2819839">
                            <a:off x="1490" y="2750"/>
                            <a:ext cx="281" cy="503"/>
                          </a:xfrm>
                          <a:prstGeom prst="ellipse">
                            <a:avLst/>
                          </a:prstGeom>
                          <a:noFill/>
                          <a:ln w="9525">
                            <a:solidFill>
                              <a:schemeClr val="accent2"/>
                            </a:solidFill>
                            <a:round/>
                            <a:headEnd/>
                            <a:tailEnd/>
                          </a:ln>
                          <a:effectLst/>
                        </p:spPr>
                        <p:txBody>
                          <a:bodyPr wrap="none" anchor="ctr"/>
                          <a:lstStyle/>
                          <a:p>
                            <a:pPr>
                              <a:defRPr/>
                            </a:pPr>
                            <a:endParaRPr lang="en-US"/>
                          </a:p>
                        </p:txBody>
                      </p:sp>
                      <p:sp>
                        <p:nvSpPr>
                          <p:cNvPr id="62518" name="Oval 54">
                            <a:extLst>
                              <a:ext uri="{FF2B5EF4-FFF2-40B4-BE49-F238E27FC236}">
                                <a16:creationId xmlns:a16="http://schemas.microsoft.com/office/drawing/2014/main" id="{171FED7D-795A-44F6-9EA3-1CEE23DA1D5C}"/>
                              </a:ext>
                            </a:extLst>
                          </p:cNvPr>
                          <p:cNvSpPr>
                            <a:spLocks noChangeArrowheads="1"/>
                          </p:cNvSpPr>
                          <p:nvPr userDrawn="1"/>
                        </p:nvSpPr>
                        <p:spPr bwMode="hidden">
                          <a:xfrm rot="-2819839">
                            <a:off x="1415" y="2563"/>
                            <a:ext cx="471" cy="813"/>
                          </a:xfrm>
                          <a:prstGeom prst="ellipse">
                            <a:avLst/>
                          </a:prstGeom>
                          <a:noFill/>
                          <a:ln w="9525">
                            <a:solidFill>
                              <a:schemeClr val="accent2"/>
                            </a:solidFill>
                            <a:round/>
                            <a:headEnd/>
                            <a:tailEnd/>
                          </a:ln>
                          <a:effectLst/>
                        </p:spPr>
                        <p:txBody>
                          <a:bodyPr wrap="none" anchor="ctr"/>
                          <a:lstStyle/>
                          <a:p>
                            <a:pPr>
                              <a:defRPr/>
                            </a:pPr>
                            <a:endParaRPr lang="en-US"/>
                          </a:p>
                        </p:txBody>
                      </p:sp>
                      <p:sp>
                        <p:nvSpPr>
                          <p:cNvPr id="62519" name="Oval 55">
                            <a:extLst>
                              <a:ext uri="{FF2B5EF4-FFF2-40B4-BE49-F238E27FC236}">
                                <a16:creationId xmlns:a16="http://schemas.microsoft.com/office/drawing/2014/main" id="{E38BB3D6-352F-4DB8-AA71-E79C7611D50D}"/>
                              </a:ext>
                            </a:extLst>
                          </p:cNvPr>
                          <p:cNvSpPr>
                            <a:spLocks noChangeArrowheads="1"/>
                          </p:cNvSpPr>
                          <p:nvPr userDrawn="1"/>
                        </p:nvSpPr>
                        <p:spPr bwMode="hidden">
                          <a:xfrm rot="-2819839">
                            <a:off x="1357" y="2400"/>
                            <a:ext cx="623" cy="1129"/>
                          </a:xfrm>
                          <a:prstGeom prst="ellipse">
                            <a:avLst/>
                          </a:prstGeom>
                          <a:noFill/>
                          <a:ln w="9525">
                            <a:solidFill>
                              <a:schemeClr val="accent2"/>
                            </a:solidFill>
                            <a:round/>
                            <a:headEnd/>
                            <a:tailEnd/>
                          </a:ln>
                          <a:effectLst/>
                        </p:spPr>
                        <p:txBody>
                          <a:bodyPr wrap="none" anchor="ctr"/>
                          <a:lstStyle/>
                          <a:p>
                            <a:pPr>
                              <a:defRPr/>
                            </a:pPr>
                            <a:endParaRPr lang="en-US"/>
                          </a:p>
                        </p:txBody>
                      </p:sp>
                      <p:sp>
                        <p:nvSpPr>
                          <p:cNvPr id="62520" name="Oval 56">
                            <a:extLst>
                              <a:ext uri="{FF2B5EF4-FFF2-40B4-BE49-F238E27FC236}">
                                <a16:creationId xmlns:a16="http://schemas.microsoft.com/office/drawing/2014/main" id="{C4CB4830-DDD0-4846-ADEA-69B997B2B6ED}"/>
                              </a:ext>
                            </a:extLst>
                          </p:cNvPr>
                          <p:cNvSpPr>
                            <a:spLocks noChangeArrowheads="1"/>
                          </p:cNvSpPr>
                          <p:nvPr userDrawn="1"/>
                        </p:nvSpPr>
                        <p:spPr bwMode="hidden">
                          <a:xfrm rot="-2819839">
                            <a:off x="1294" y="2200"/>
                            <a:ext cx="786" cy="1467"/>
                          </a:xfrm>
                          <a:prstGeom prst="ellipse">
                            <a:avLst/>
                          </a:prstGeom>
                          <a:noFill/>
                          <a:ln w="9525">
                            <a:solidFill>
                              <a:schemeClr val="accent2"/>
                            </a:solidFill>
                            <a:round/>
                            <a:headEnd/>
                            <a:tailEnd/>
                          </a:ln>
                          <a:effectLst/>
                        </p:spPr>
                        <p:txBody>
                          <a:bodyPr wrap="none" anchor="ctr"/>
                          <a:lstStyle/>
                          <a:p>
                            <a:pPr>
                              <a:defRPr/>
                            </a:pPr>
                            <a:endParaRPr lang="en-US"/>
                          </a:p>
                        </p:txBody>
                      </p:sp>
                      <p:sp>
                        <p:nvSpPr>
                          <p:cNvPr id="62521" name="Oval 57">
                            <a:extLst>
                              <a:ext uri="{FF2B5EF4-FFF2-40B4-BE49-F238E27FC236}">
                                <a16:creationId xmlns:a16="http://schemas.microsoft.com/office/drawing/2014/main" id="{8079146A-B691-4AC8-BBCA-666632DFE920}"/>
                              </a:ext>
                            </a:extLst>
                          </p:cNvPr>
                          <p:cNvSpPr>
                            <a:spLocks noChangeArrowheads="1"/>
                          </p:cNvSpPr>
                          <p:nvPr userDrawn="1"/>
                        </p:nvSpPr>
                        <p:spPr bwMode="hidden">
                          <a:xfrm rot="-2819839">
                            <a:off x="1238" y="2040"/>
                            <a:ext cx="972" cy="1779"/>
                          </a:xfrm>
                          <a:prstGeom prst="ellipse">
                            <a:avLst/>
                          </a:prstGeom>
                          <a:noFill/>
                          <a:ln w="9525">
                            <a:solidFill>
                              <a:schemeClr val="accent2"/>
                            </a:solidFill>
                            <a:round/>
                            <a:headEnd/>
                            <a:tailEnd/>
                          </a:ln>
                          <a:effectLst/>
                        </p:spPr>
                        <p:txBody>
                          <a:bodyPr wrap="none" anchor="ctr"/>
                          <a:lstStyle/>
                          <a:p>
                            <a:pPr>
                              <a:defRPr/>
                            </a:pPr>
                            <a:endParaRPr lang="en-US"/>
                          </a:p>
                        </p:txBody>
                      </p:sp>
                      <p:sp>
                        <p:nvSpPr>
                          <p:cNvPr id="62522" name="Oval 58">
                            <a:extLst>
                              <a:ext uri="{FF2B5EF4-FFF2-40B4-BE49-F238E27FC236}">
                                <a16:creationId xmlns:a16="http://schemas.microsoft.com/office/drawing/2014/main" id="{06A61392-FCBE-4C01-B92E-15191F8AAA6F}"/>
                              </a:ext>
                            </a:extLst>
                          </p:cNvPr>
                          <p:cNvSpPr>
                            <a:spLocks noChangeArrowheads="1"/>
                          </p:cNvSpPr>
                          <p:nvPr userDrawn="1"/>
                        </p:nvSpPr>
                        <p:spPr bwMode="hidden">
                          <a:xfrm rot="-2819839">
                            <a:off x="1158" y="1864"/>
                            <a:ext cx="1167" cy="2094"/>
                          </a:xfrm>
                          <a:prstGeom prst="ellipse">
                            <a:avLst/>
                          </a:prstGeom>
                          <a:noFill/>
                          <a:ln w="9525">
                            <a:solidFill>
                              <a:schemeClr val="accent2"/>
                            </a:solidFill>
                            <a:round/>
                            <a:headEnd/>
                            <a:tailEnd/>
                          </a:ln>
                          <a:effectLst/>
                        </p:spPr>
                        <p:txBody>
                          <a:bodyPr wrap="none" anchor="ctr"/>
                          <a:lstStyle/>
                          <a:p>
                            <a:pPr>
                              <a:defRPr/>
                            </a:pPr>
                            <a:endParaRPr lang="en-US"/>
                          </a:p>
                        </p:txBody>
                      </p:sp>
                      <p:sp>
                        <p:nvSpPr>
                          <p:cNvPr id="62523" name="Oval 59">
                            <a:extLst>
                              <a:ext uri="{FF2B5EF4-FFF2-40B4-BE49-F238E27FC236}">
                                <a16:creationId xmlns:a16="http://schemas.microsoft.com/office/drawing/2014/main" id="{E5BB6171-1A33-492B-AC17-DEB403143936}"/>
                              </a:ext>
                            </a:extLst>
                          </p:cNvPr>
                          <p:cNvSpPr>
                            <a:spLocks noChangeArrowheads="1"/>
                          </p:cNvSpPr>
                          <p:nvPr userDrawn="1"/>
                        </p:nvSpPr>
                        <p:spPr bwMode="hidden">
                          <a:xfrm rot="-2819839">
                            <a:off x="1085" y="1698"/>
                            <a:ext cx="1346" cy="2398"/>
                          </a:xfrm>
                          <a:prstGeom prst="ellipse">
                            <a:avLst/>
                          </a:prstGeom>
                          <a:noFill/>
                          <a:ln w="9525">
                            <a:solidFill>
                              <a:schemeClr val="accent2"/>
                            </a:solidFill>
                            <a:round/>
                            <a:headEnd/>
                            <a:tailEnd/>
                          </a:ln>
                          <a:effectLst/>
                        </p:spPr>
                        <p:txBody>
                          <a:bodyPr wrap="none" anchor="ctr"/>
                          <a:lstStyle/>
                          <a:p>
                            <a:pPr>
                              <a:defRPr/>
                            </a:pPr>
                            <a:endParaRPr lang="en-US"/>
                          </a:p>
                        </p:txBody>
                      </p:sp>
                      <p:sp>
                        <p:nvSpPr>
                          <p:cNvPr id="62524" name="Oval 60">
                            <a:extLst>
                              <a:ext uri="{FF2B5EF4-FFF2-40B4-BE49-F238E27FC236}">
                                <a16:creationId xmlns:a16="http://schemas.microsoft.com/office/drawing/2014/main" id="{33859F52-6076-4D8E-AAFB-5FC301A6028F}"/>
                              </a:ext>
                            </a:extLst>
                          </p:cNvPr>
                          <p:cNvSpPr>
                            <a:spLocks noChangeArrowheads="1"/>
                          </p:cNvSpPr>
                          <p:nvPr userDrawn="1"/>
                        </p:nvSpPr>
                        <p:spPr bwMode="hidden">
                          <a:xfrm rot="-2819839">
                            <a:off x="1000" y="1535"/>
                            <a:ext cx="1563" cy="2696"/>
                          </a:xfrm>
                          <a:prstGeom prst="ellipse">
                            <a:avLst/>
                          </a:prstGeom>
                          <a:noFill/>
                          <a:ln w="9525">
                            <a:solidFill>
                              <a:schemeClr val="accent2"/>
                            </a:solidFill>
                            <a:round/>
                            <a:headEnd/>
                            <a:tailEnd/>
                          </a:ln>
                          <a:effectLst/>
                        </p:spPr>
                        <p:txBody>
                          <a:bodyPr wrap="none" anchor="ctr"/>
                          <a:lstStyle/>
                          <a:p>
                            <a:pPr>
                              <a:defRPr/>
                            </a:pPr>
                            <a:endParaRPr lang="en-US"/>
                          </a:p>
                        </p:txBody>
                      </p:sp>
                      <p:sp>
                        <p:nvSpPr>
                          <p:cNvPr id="62525" name="Oval 61">
                            <a:extLst>
                              <a:ext uri="{FF2B5EF4-FFF2-40B4-BE49-F238E27FC236}">
                                <a16:creationId xmlns:a16="http://schemas.microsoft.com/office/drawing/2014/main" id="{3ADE3C36-3E2C-4208-B293-B637527BC1D9}"/>
                              </a:ext>
                            </a:extLst>
                          </p:cNvPr>
                          <p:cNvSpPr>
                            <a:spLocks noChangeArrowheads="1"/>
                          </p:cNvSpPr>
                          <p:nvPr userDrawn="1"/>
                        </p:nvSpPr>
                        <p:spPr bwMode="hidden">
                          <a:xfrm rot="-2819839">
                            <a:off x="935" y="1356"/>
                            <a:ext cx="1711" cy="3016"/>
                          </a:xfrm>
                          <a:prstGeom prst="ellipse">
                            <a:avLst/>
                          </a:prstGeom>
                          <a:noFill/>
                          <a:ln w="9525">
                            <a:solidFill>
                              <a:schemeClr val="accent2"/>
                            </a:solidFill>
                            <a:round/>
                            <a:headEnd/>
                            <a:tailEnd/>
                          </a:ln>
                          <a:effectLst/>
                        </p:spPr>
                        <p:txBody>
                          <a:bodyPr wrap="none" anchor="ctr"/>
                          <a:lstStyle/>
                          <a:p>
                            <a:pPr>
                              <a:defRPr/>
                            </a:pPr>
                            <a:endParaRPr lang="en-US"/>
                          </a:p>
                        </p:txBody>
                      </p:sp>
                      <p:sp>
                        <p:nvSpPr>
                          <p:cNvPr id="62526" name="Oval 62">
                            <a:extLst>
                              <a:ext uri="{FF2B5EF4-FFF2-40B4-BE49-F238E27FC236}">
                                <a16:creationId xmlns:a16="http://schemas.microsoft.com/office/drawing/2014/main" id="{04FF85F9-B07D-41F0-BDD1-BFA098393BB9}"/>
                              </a:ext>
                            </a:extLst>
                          </p:cNvPr>
                          <p:cNvSpPr>
                            <a:spLocks noChangeArrowheads="1"/>
                          </p:cNvSpPr>
                          <p:nvPr userDrawn="1"/>
                        </p:nvSpPr>
                        <p:spPr bwMode="hidden">
                          <a:xfrm rot="-2865139">
                            <a:off x="877" y="1187"/>
                            <a:ext cx="1880" cy="3345"/>
                          </a:xfrm>
                          <a:prstGeom prst="ellipse">
                            <a:avLst/>
                          </a:prstGeom>
                          <a:noFill/>
                          <a:ln w="9525">
                            <a:solidFill>
                              <a:schemeClr val="accent2"/>
                            </a:solidFill>
                            <a:round/>
                            <a:headEnd/>
                            <a:tailEnd/>
                          </a:ln>
                          <a:effectLst/>
                        </p:spPr>
                        <p:txBody>
                          <a:bodyPr wrap="none" anchor="ctr"/>
                          <a:lstStyle/>
                          <a:p>
                            <a:pPr>
                              <a:defRPr/>
                            </a:pPr>
                            <a:endParaRPr lang="en-US"/>
                          </a:p>
                        </p:txBody>
                      </p:sp>
                      <p:sp>
                        <p:nvSpPr>
                          <p:cNvPr id="62527" name="Oval 63">
                            <a:extLst>
                              <a:ext uri="{FF2B5EF4-FFF2-40B4-BE49-F238E27FC236}">
                                <a16:creationId xmlns:a16="http://schemas.microsoft.com/office/drawing/2014/main" id="{D4E394C2-685E-4517-A1E4-82347A79042C}"/>
                              </a:ext>
                            </a:extLst>
                          </p:cNvPr>
                          <p:cNvSpPr>
                            <a:spLocks noChangeArrowheads="1"/>
                          </p:cNvSpPr>
                          <p:nvPr userDrawn="1"/>
                        </p:nvSpPr>
                        <p:spPr bwMode="hidden">
                          <a:xfrm rot="-2780025">
                            <a:off x="820" y="1001"/>
                            <a:ext cx="2049" cy="3672"/>
                          </a:xfrm>
                          <a:prstGeom prst="ellipse">
                            <a:avLst/>
                          </a:prstGeom>
                          <a:noFill/>
                          <a:ln w="9525">
                            <a:solidFill>
                              <a:schemeClr val="accent2"/>
                            </a:solidFill>
                            <a:round/>
                            <a:headEnd/>
                            <a:tailEnd/>
                          </a:ln>
                          <a:effectLst/>
                        </p:spPr>
                        <p:txBody>
                          <a:bodyPr wrap="none" anchor="ctr"/>
                          <a:lstStyle/>
                          <a:p>
                            <a:pPr>
                              <a:defRPr/>
                            </a:pPr>
                            <a:endParaRPr lang="en-US"/>
                          </a:p>
                        </p:txBody>
                      </p:sp>
                    </p:grpSp>
                    <p:sp>
                      <p:nvSpPr>
                        <p:cNvPr id="62528" name="Line 64">
                          <a:extLst>
                            <a:ext uri="{FF2B5EF4-FFF2-40B4-BE49-F238E27FC236}">
                              <a16:creationId xmlns:a16="http://schemas.microsoft.com/office/drawing/2014/main" id="{B76F9E54-4CCA-4717-BEC5-EC6273FEFE4F}"/>
                            </a:ext>
                          </a:extLst>
                        </p:cNvPr>
                        <p:cNvSpPr>
                          <a:spLocks noChangeShapeType="1"/>
                        </p:cNvSpPr>
                        <p:nvPr userDrawn="1"/>
                      </p:nvSpPr>
                      <p:spPr bwMode="hidden">
                        <a:xfrm flipV="1">
                          <a:off x="1656" y="1164"/>
                          <a:ext cx="831" cy="1770"/>
                        </a:xfrm>
                        <a:prstGeom prst="line">
                          <a:avLst/>
                        </a:prstGeom>
                        <a:noFill/>
                        <a:ln w="9525">
                          <a:solidFill>
                            <a:schemeClr val="accent2"/>
                          </a:solidFill>
                          <a:round/>
                          <a:headEnd/>
                          <a:tailEnd/>
                        </a:ln>
                        <a:effectLst/>
                      </p:spPr>
                      <p:txBody>
                        <a:bodyPr/>
                        <a:lstStyle/>
                        <a:p>
                          <a:pPr>
                            <a:defRPr/>
                          </a:pPr>
                          <a:endParaRPr lang="en-US"/>
                        </a:p>
                      </p:txBody>
                    </p:sp>
                    <p:sp>
                      <p:nvSpPr>
                        <p:cNvPr id="62529" name="Line 65">
                          <a:extLst>
                            <a:ext uri="{FF2B5EF4-FFF2-40B4-BE49-F238E27FC236}">
                              <a16:creationId xmlns:a16="http://schemas.microsoft.com/office/drawing/2014/main" id="{A76E6199-CD95-4E6E-AC56-5DC4DC56DD50}"/>
                            </a:ext>
                          </a:extLst>
                        </p:cNvPr>
                        <p:cNvSpPr>
                          <a:spLocks noChangeShapeType="1"/>
                        </p:cNvSpPr>
                        <p:nvPr userDrawn="1"/>
                      </p:nvSpPr>
                      <p:spPr bwMode="hidden">
                        <a:xfrm rot="615780" flipV="1">
                          <a:off x="1811" y="1299"/>
                          <a:ext cx="819" cy="1726"/>
                        </a:xfrm>
                        <a:prstGeom prst="line">
                          <a:avLst/>
                        </a:prstGeom>
                        <a:noFill/>
                        <a:ln w="9525">
                          <a:solidFill>
                            <a:schemeClr val="accent2"/>
                          </a:solidFill>
                          <a:round/>
                          <a:headEnd/>
                          <a:tailEnd/>
                        </a:ln>
                        <a:effectLst/>
                      </p:spPr>
                      <p:txBody>
                        <a:bodyPr/>
                        <a:lstStyle/>
                        <a:p>
                          <a:pPr>
                            <a:defRPr/>
                          </a:pPr>
                          <a:endParaRPr lang="en-US"/>
                        </a:p>
                      </p:txBody>
                    </p:sp>
                    <p:sp>
                      <p:nvSpPr>
                        <p:cNvPr id="62530" name="Line 66">
                          <a:extLst>
                            <a:ext uri="{FF2B5EF4-FFF2-40B4-BE49-F238E27FC236}">
                              <a16:creationId xmlns:a16="http://schemas.microsoft.com/office/drawing/2014/main" id="{C90CC61E-626A-4CDB-B636-3F5C60C64831}"/>
                            </a:ext>
                          </a:extLst>
                        </p:cNvPr>
                        <p:cNvSpPr>
                          <a:spLocks noChangeShapeType="1"/>
                        </p:cNvSpPr>
                        <p:nvPr userDrawn="1"/>
                      </p:nvSpPr>
                      <p:spPr bwMode="hidden">
                        <a:xfrm rot="1139441" flipV="1">
                          <a:off x="1963" y="1148"/>
                          <a:ext cx="383" cy="1895"/>
                        </a:xfrm>
                        <a:prstGeom prst="line">
                          <a:avLst/>
                        </a:prstGeom>
                        <a:noFill/>
                        <a:ln w="9525">
                          <a:solidFill>
                            <a:schemeClr val="accent2"/>
                          </a:solidFill>
                          <a:round/>
                          <a:headEnd/>
                          <a:tailEnd/>
                        </a:ln>
                        <a:effectLst/>
                      </p:spPr>
                      <p:txBody>
                        <a:bodyPr/>
                        <a:lstStyle/>
                        <a:p>
                          <a:pPr>
                            <a:defRPr/>
                          </a:pPr>
                          <a:endParaRPr lang="en-US"/>
                        </a:p>
                      </p:txBody>
                    </p:sp>
                    <p:sp>
                      <p:nvSpPr>
                        <p:cNvPr id="62531" name="Line 67">
                          <a:extLst>
                            <a:ext uri="{FF2B5EF4-FFF2-40B4-BE49-F238E27FC236}">
                              <a16:creationId xmlns:a16="http://schemas.microsoft.com/office/drawing/2014/main" id="{6DA3855E-FF4B-4FB5-BCE5-D2B8D05DE7CC}"/>
                            </a:ext>
                          </a:extLst>
                        </p:cNvPr>
                        <p:cNvSpPr>
                          <a:spLocks noChangeShapeType="1"/>
                        </p:cNvSpPr>
                        <p:nvPr userDrawn="1"/>
                      </p:nvSpPr>
                      <p:spPr bwMode="hidden">
                        <a:xfrm rot="1061104" flipV="1">
                          <a:off x="1921" y="1332"/>
                          <a:ext cx="744" cy="1766"/>
                        </a:xfrm>
                        <a:prstGeom prst="line">
                          <a:avLst/>
                        </a:prstGeom>
                        <a:noFill/>
                        <a:ln w="9525">
                          <a:solidFill>
                            <a:schemeClr val="accent2"/>
                          </a:solidFill>
                          <a:round/>
                          <a:headEnd/>
                          <a:tailEnd/>
                        </a:ln>
                        <a:effectLst/>
                      </p:spPr>
                      <p:txBody>
                        <a:bodyPr/>
                        <a:lstStyle/>
                        <a:p>
                          <a:pPr>
                            <a:defRPr/>
                          </a:pPr>
                          <a:endParaRPr lang="en-US"/>
                        </a:p>
                      </p:txBody>
                    </p:sp>
                    <p:sp>
                      <p:nvSpPr>
                        <p:cNvPr id="62532" name="Line 68">
                          <a:extLst>
                            <a:ext uri="{FF2B5EF4-FFF2-40B4-BE49-F238E27FC236}">
                              <a16:creationId xmlns:a16="http://schemas.microsoft.com/office/drawing/2014/main" id="{73094A2B-1AAC-4D7E-BA58-D44334CABED5}"/>
                            </a:ext>
                          </a:extLst>
                        </p:cNvPr>
                        <p:cNvSpPr>
                          <a:spLocks noChangeShapeType="1"/>
                        </p:cNvSpPr>
                        <p:nvPr userDrawn="1"/>
                      </p:nvSpPr>
                      <p:spPr bwMode="hidden">
                        <a:xfrm rot="2202167" flipV="1">
                          <a:off x="2217" y="1314"/>
                          <a:ext cx="311" cy="1917"/>
                        </a:xfrm>
                        <a:prstGeom prst="line">
                          <a:avLst/>
                        </a:prstGeom>
                        <a:noFill/>
                        <a:ln w="9525">
                          <a:solidFill>
                            <a:schemeClr val="accent2"/>
                          </a:solidFill>
                          <a:round/>
                          <a:headEnd/>
                          <a:tailEnd/>
                        </a:ln>
                        <a:effectLst/>
                      </p:spPr>
                      <p:txBody>
                        <a:bodyPr/>
                        <a:lstStyle/>
                        <a:p>
                          <a:pPr>
                            <a:defRPr/>
                          </a:pPr>
                          <a:endParaRPr lang="en-US"/>
                        </a:p>
                      </p:txBody>
                    </p:sp>
                    <p:sp>
                      <p:nvSpPr>
                        <p:cNvPr id="62533" name="Line 69">
                          <a:extLst>
                            <a:ext uri="{FF2B5EF4-FFF2-40B4-BE49-F238E27FC236}">
                              <a16:creationId xmlns:a16="http://schemas.microsoft.com/office/drawing/2014/main" id="{9115F52C-3A8B-41BC-8232-E5D15233DECD}"/>
                            </a:ext>
                          </a:extLst>
                        </p:cNvPr>
                        <p:cNvSpPr>
                          <a:spLocks noChangeShapeType="1"/>
                        </p:cNvSpPr>
                        <p:nvPr userDrawn="1"/>
                      </p:nvSpPr>
                      <p:spPr bwMode="hidden">
                        <a:xfrm rot="1678521" flipV="1">
                          <a:off x="2039" y="1549"/>
                          <a:ext cx="895" cy="1722"/>
                        </a:xfrm>
                        <a:prstGeom prst="line">
                          <a:avLst/>
                        </a:prstGeom>
                        <a:noFill/>
                        <a:ln w="9525">
                          <a:solidFill>
                            <a:schemeClr val="accent2"/>
                          </a:solidFill>
                          <a:round/>
                          <a:headEnd/>
                          <a:tailEnd/>
                        </a:ln>
                        <a:effectLst/>
                      </p:spPr>
                      <p:txBody>
                        <a:bodyPr/>
                        <a:lstStyle/>
                        <a:p>
                          <a:pPr>
                            <a:defRPr/>
                          </a:pPr>
                          <a:endParaRPr lang="en-US"/>
                        </a:p>
                      </p:txBody>
                    </p:sp>
                    <p:sp>
                      <p:nvSpPr>
                        <p:cNvPr id="62534" name="Line 70">
                          <a:extLst>
                            <a:ext uri="{FF2B5EF4-FFF2-40B4-BE49-F238E27FC236}">
                              <a16:creationId xmlns:a16="http://schemas.microsoft.com/office/drawing/2014/main" id="{CA2C817D-32A9-4E5F-B58F-C90C6C2BF3A7}"/>
                            </a:ext>
                          </a:extLst>
                        </p:cNvPr>
                        <p:cNvSpPr>
                          <a:spLocks noChangeShapeType="1"/>
                        </p:cNvSpPr>
                        <p:nvPr userDrawn="1"/>
                      </p:nvSpPr>
                      <p:spPr bwMode="hidden">
                        <a:xfrm rot="1678521" flipV="1">
                          <a:off x="2024" y="1649"/>
                          <a:ext cx="1049" cy="1661"/>
                        </a:xfrm>
                        <a:prstGeom prst="line">
                          <a:avLst/>
                        </a:prstGeom>
                        <a:noFill/>
                        <a:ln w="9525">
                          <a:solidFill>
                            <a:schemeClr val="accent2"/>
                          </a:solidFill>
                          <a:round/>
                          <a:headEnd/>
                          <a:tailEnd/>
                        </a:ln>
                        <a:effectLst/>
                      </p:spPr>
                      <p:txBody>
                        <a:bodyPr/>
                        <a:lstStyle/>
                        <a:p>
                          <a:pPr>
                            <a:defRPr/>
                          </a:pPr>
                          <a:endParaRPr lang="en-US"/>
                        </a:p>
                      </p:txBody>
                    </p:sp>
                    <p:sp>
                      <p:nvSpPr>
                        <p:cNvPr id="62535" name="Line 71">
                          <a:extLst>
                            <a:ext uri="{FF2B5EF4-FFF2-40B4-BE49-F238E27FC236}">
                              <a16:creationId xmlns:a16="http://schemas.microsoft.com/office/drawing/2014/main" id="{C4A22323-B149-4D89-AED5-80B7B3946054}"/>
                            </a:ext>
                          </a:extLst>
                        </p:cNvPr>
                        <p:cNvSpPr>
                          <a:spLocks noChangeShapeType="1"/>
                        </p:cNvSpPr>
                        <p:nvPr userDrawn="1"/>
                      </p:nvSpPr>
                      <p:spPr bwMode="hidden">
                        <a:xfrm rot="1678521" flipV="1">
                          <a:off x="1985" y="1876"/>
                          <a:ext cx="1357" cy="1516"/>
                        </a:xfrm>
                        <a:prstGeom prst="line">
                          <a:avLst/>
                        </a:prstGeom>
                        <a:noFill/>
                        <a:ln w="9525">
                          <a:solidFill>
                            <a:schemeClr val="accent2"/>
                          </a:solidFill>
                          <a:round/>
                          <a:headEnd/>
                          <a:tailEnd/>
                        </a:ln>
                        <a:effectLst/>
                      </p:spPr>
                      <p:txBody>
                        <a:bodyPr/>
                        <a:lstStyle/>
                        <a:p>
                          <a:pPr>
                            <a:defRPr/>
                          </a:pPr>
                          <a:endParaRPr lang="en-US"/>
                        </a:p>
                      </p:txBody>
                    </p:sp>
                    <p:sp>
                      <p:nvSpPr>
                        <p:cNvPr id="62536" name="Line 72">
                          <a:extLst>
                            <a:ext uri="{FF2B5EF4-FFF2-40B4-BE49-F238E27FC236}">
                              <a16:creationId xmlns:a16="http://schemas.microsoft.com/office/drawing/2014/main" id="{C2DA4FD9-CB33-4698-BAF9-CBD667702E6C}"/>
                            </a:ext>
                          </a:extLst>
                        </p:cNvPr>
                        <p:cNvSpPr>
                          <a:spLocks noChangeShapeType="1"/>
                        </p:cNvSpPr>
                        <p:nvPr userDrawn="1"/>
                      </p:nvSpPr>
                      <p:spPr bwMode="hidden">
                        <a:xfrm rot="1678521" flipV="1">
                          <a:off x="1936" y="2115"/>
                          <a:ext cx="1686" cy="1356"/>
                        </a:xfrm>
                        <a:prstGeom prst="line">
                          <a:avLst/>
                        </a:prstGeom>
                        <a:noFill/>
                        <a:ln w="9525">
                          <a:solidFill>
                            <a:schemeClr val="accent2"/>
                          </a:solidFill>
                          <a:round/>
                          <a:headEnd/>
                          <a:tailEnd/>
                        </a:ln>
                        <a:effectLst/>
                      </p:spPr>
                      <p:txBody>
                        <a:bodyPr/>
                        <a:lstStyle/>
                        <a:p>
                          <a:pPr>
                            <a:defRPr/>
                          </a:pPr>
                          <a:endParaRPr lang="en-US"/>
                        </a:p>
                      </p:txBody>
                    </p:sp>
                    <p:sp>
                      <p:nvSpPr>
                        <p:cNvPr id="62537" name="Line 73">
                          <a:extLst>
                            <a:ext uri="{FF2B5EF4-FFF2-40B4-BE49-F238E27FC236}">
                              <a16:creationId xmlns:a16="http://schemas.microsoft.com/office/drawing/2014/main" id="{693D7660-88B5-452A-972C-2917D56BC3C2}"/>
                            </a:ext>
                          </a:extLst>
                        </p:cNvPr>
                        <p:cNvSpPr>
                          <a:spLocks noChangeShapeType="1"/>
                        </p:cNvSpPr>
                        <p:nvPr userDrawn="1"/>
                      </p:nvSpPr>
                      <p:spPr bwMode="hidden">
                        <a:xfrm rot="1678521" flipV="1">
                          <a:off x="1897" y="2287"/>
                          <a:ext cx="1880" cy="1225"/>
                        </a:xfrm>
                        <a:prstGeom prst="line">
                          <a:avLst/>
                        </a:prstGeom>
                        <a:noFill/>
                        <a:ln w="9525">
                          <a:solidFill>
                            <a:schemeClr val="accent2"/>
                          </a:solidFill>
                          <a:round/>
                          <a:headEnd/>
                          <a:tailEnd/>
                        </a:ln>
                        <a:effectLst/>
                      </p:spPr>
                      <p:txBody>
                        <a:bodyPr/>
                        <a:lstStyle/>
                        <a:p>
                          <a:pPr>
                            <a:defRPr/>
                          </a:pPr>
                          <a:endParaRPr lang="en-US"/>
                        </a:p>
                      </p:txBody>
                    </p:sp>
                    <p:sp>
                      <p:nvSpPr>
                        <p:cNvPr id="62538" name="Line 74">
                          <a:extLst>
                            <a:ext uri="{FF2B5EF4-FFF2-40B4-BE49-F238E27FC236}">
                              <a16:creationId xmlns:a16="http://schemas.microsoft.com/office/drawing/2014/main" id="{9AA254EA-87FC-4973-A4DA-AC6DD38EDEF0}"/>
                            </a:ext>
                          </a:extLst>
                        </p:cNvPr>
                        <p:cNvSpPr>
                          <a:spLocks noChangeShapeType="1"/>
                        </p:cNvSpPr>
                        <p:nvPr userDrawn="1"/>
                      </p:nvSpPr>
                      <p:spPr bwMode="hidden">
                        <a:xfrm rot="1678521" flipV="1">
                          <a:off x="1855" y="2458"/>
                          <a:ext cx="2060" cy="1096"/>
                        </a:xfrm>
                        <a:prstGeom prst="line">
                          <a:avLst/>
                        </a:prstGeom>
                        <a:noFill/>
                        <a:ln w="9525">
                          <a:solidFill>
                            <a:schemeClr val="accent2"/>
                          </a:solidFill>
                          <a:round/>
                          <a:headEnd/>
                          <a:tailEnd/>
                        </a:ln>
                        <a:effectLst/>
                      </p:spPr>
                      <p:txBody>
                        <a:bodyPr/>
                        <a:lstStyle/>
                        <a:p>
                          <a:pPr>
                            <a:defRPr/>
                          </a:pPr>
                          <a:endParaRPr lang="en-US"/>
                        </a:p>
                      </p:txBody>
                    </p:sp>
                    <p:sp>
                      <p:nvSpPr>
                        <p:cNvPr id="62539" name="Line 75">
                          <a:extLst>
                            <a:ext uri="{FF2B5EF4-FFF2-40B4-BE49-F238E27FC236}">
                              <a16:creationId xmlns:a16="http://schemas.microsoft.com/office/drawing/2014/main" id="{3BC5E2AC-0166-4DC7-949F-19F62BC98C96}"/>
                            </a:ext>
                          </a:extLst>
                        </p:cNvPr>
                        <p:cNvSpPr>
                          <a:spLocks noChangeShapeType="1"/>
                        </p:cNvSpPr>
                        <p:nvPr userDrawn="1"/>
                      </p:nvSpPr>
                      <p:spPr bwMode="hidden">
                        <a:xfrm rot="1678521" flipV="1">
                          <a:off x="1823" y="2640"/>
                          <a:ext cx="2224" cy="956"/>
                        </a:xfrm>
                        <a:prstGeom prst="line">
                          <a:avLst/>
                        </a:prstGeom>
                        <a:noFill/>
                        <a:ln w="9525">
                          <a:solidFill>
                            <a:schemeClr val="accent2"/>
                          </a:solidFill>
                          <a:round/>
                          <a:headEnd/>
                          <a:tailEnd/>
                        </a:ln>
                        <a:effectLst/>
                      </p:spPr>
                      <p:txBody>
                        <a:bodyPr/>
                        <a:lstStyle/>
                        <a:p>
                          <a:pPr>
                            <a:defRPr/>
                          </a:pPr>
                          <a:endParaRPr lang="en-US"/>
                        </a:p>
                      </p:txBody>
                    </p:sp>
                    <p:sp>
                      <p:nvSpPr>
                        <p:cNvPr id="62540" name="Line 76">
                          <a:extLst>
                            <a:ext uri="{FF2B5EF4-FFF2-40B4-BE49-F238E27FC236}">
                              <a16:creationId xmlns:a16="http://schemas.microsoft.com/office/drawing/2014/main" id="{112715DA-83C7-4420-81F8-BFCF50C5D3B9}"/>
                            </a:ext>
                          </a:extLst>
                        </p:cNvPr>
                        <p:cNvSpPr>
                          <a:spLocks noChangeShapeType="1"/>
                        </p:cNvSpPr>
                        <p:nvPr userDrawn="1"/>
                      </p:nvSpPr>
                      <p:spPr bwMode="hidden">
                        <a:xfrm rot="1678521" flipV="1">
                          <a:off x="1737" y="3059"/>
                          <a:ext cx="2520" cy="614"/>
                        </a:xfrm>
                        <a:prstGeom prst="line">
                          <a:avLst/>
                        </a:prstGeom>
                        <a:noFill/>
                        <a:ln w="9525">
                          <a:solidFill>
                            <a:schemeClr val="accent2"/>
                          </a:solidFill>
                          <a:round/>
                          <a:headEnd/>
                          <a:tailEnd/>
                        </a:ln>
                        <a:effectLst/>
                      </p:spPr>
                      <p:txBody>
                        <a:bodyPr/>
                        <a:lstStyle/>
                        <a:p>
                          <a:pPr>
                            <a:defRPr/>
                          </a:pPr>
                          <a:endParaRPr lang="en-US"/>
                        </a:p>
                      </p:txBody>
                    </p:sp>
                    <p:sp>
                      <p:nvSpPr>
                        <p:cNvPr id="62541" name="Line 77">
                          <a:extLst>
                            <a:ext uri="{FF2B5EF4-FFF2-40B4-BE49-F238E27FC236}">
                              <a16:creationId xmlns:a16="http://schemas.microsoft.com/office/drawing/2014/main" id="{160F82BE-3D68-44CF-8A30-D62E56D39807}"/>
                            </a:ext>
                          </a:extLst>
                        </p:cNvPr>
                        <p:cNvSpPr>
                          <a:spLocks noChangeShapeType="1"/>
                        </p:cNvSpPr>
                        <p:nvPr userDrawn="1"/>
                      </p:nvSpPr>
                      <p:spPr bwMode="hidden">
                        <a:xfrm rot="1678521">
                          <a:off x="1324" y="3150"/>
                          <a:ext cx="472" cy="1120"/>
                        </a:xfrm>
                        <a:prstGeom prst="line">
                          <a:avLst/>
                        </a:prstGeom>
                        <a:noFill/>
                        <a:ln w="9525">
                          <a:solidFill>
                            <a:schemeClr val="accent2"/>
                          </a:solidFill>
                          <a:round/>
                          <a:headEnd/>
                          <a:tailEnd/>
                        </a:ln>
                        <a:effectLst/>
                      </p:spPr>
                      <p:txBody>
                        <a:bodyPr/>
                        <a:lstStyle/>
                        <a:p>
                          <a:pPr>
                            <a:defRPr/>
                          </a:pPr>
                          <a:endParaRPr lang="en-US"/>
                        </a:p>
                      </p:txBody>
                    </p:sp>
                    <p:sp>
                      <p:nvSpPr>
                        <p:cNvPr id="62542" name="Line 78">
                          <a:extLst>
                            <a:ext uri="{FF2B5EF4-FFF2-40B4-BE49-F238E27FC236}">
                              <a16:creationId xmlns:a16="http://schemas.microsoft.com/office/drawing/2014/main" id="{5ACECBFD-A8A0-450D-B1EF-D93EBA6178C0}"/>
                            </a:ext>
                          </a:extLst>
                        </p:cNvPr>
                        <p:cNvSpPr>
                          <a:spLocks noChangeShapeType="1"/>
                        </p:cNvSpPr>
                        <p:nvPr userDrawn="1"/>
                      </p:nvSpPr>
                      <p:spPr bwMode="hidden">
                        <a:xfrm rot="1678521" flipH="1">
                          <a:off x="1121" y="2961"/>
                          <a:ext cx="220" cy="1012"/>
                        </a:xfrm>
                        <a:prstGeom prst="line">
                          <a:avLst/>
                        </a:prstGeom>
                        <a:noFill/>
                        <a:ln w="9525">
                          <a:solidFill>
                            <a:schemeClr val="accent2"/>
                          </a:solidFill>
                          <a:round/>
                          <a:headEnd/>
                          <a:tailEnd/>
                        </a:ln>
                        <a:effectLst/>
                      </p:spPr>
                      <p:txBody>
                        <a:bodyPr/>
                        <a:lstStyle/>
                        <a:p>
                          <a:pPr>
                            <a:defRPr/>
                          </a:pPr>
                          <a:endParaRPr lang="en-US"/>
                        </a:p>
                      </p:txBody>
                    </p:sp>
                    <p:sp>
                      <p:nvSpPr>
                        <p:cNvPr id="62543" name="Line 79">
                          <a:extLst>
                            <a:ext uri="{FF2B5EF4-FFF2-40B4-BE49-F238E27FC236}">
                              <a16:creationId xmlns:a16="http://schemas.microsoft.com/office/drawing/2014/main" id="{9ADD393B-6970-4218-BE0D-2496D216850A}"/>
                            </a:ext>
                          </a:extLst>
                        </p:cNvPr>
                        <p:cNvSpPr>
                          <a:spLocks noChangeShapeType="1"/>
                        </p:cNvSpPr>
                        <p:nvPr userDrawn="1"/>
                      </p:nvSpPr>
                      <p:spPr bwMode="hidden">
                        <a:xfrm rot="1678521" flipH="1">
                          <a:off x="1041" y="2935"/>
                          <a:ext cx="304" cy="990"/>
                        </a:xfrm>
                        <a:prstGeom prst="line">
                          <a:avLst/>
                        </a:prstGeom>
                        <a:noFill/>
                        <a:ln w="9525">
                          <a:solidFill>
                            <a:schemeClr val="accent2"/>
                          </a:solidFill>
                          <a:round/>
                          <a:headEnd/>
                          <a:tailEnd/>
                        </a:ln>
                        <a:effectLst/>
                      </p:spPr>
                      <p:txBody>
                        <a:bodyPr/>
                        <a:lstStyle/>
                        <a:p>
                          <a:pPr>
                            <a:defRPr/>
                          </a:pPr>
                          <a:endParaRPr lang="en-US"/>
                        </a:p>
                      </p:txBody>
                    </p:sp>
                    <p:sp>
                      <p:nvSpPr>
                        <p:cNvPr id="62544" name="Line 80">
                          <a:extLst>
                            <a:ext uri="{FF2B5EF4-FFF2-40B4-BE49-F238E27FC236}">
                              <a16:creationId xmlns:a16="http://schemas.microsoft.com/office/drawing/2014/main" id="{EBF54AC0-34DE-44D0-91F6-558659C5BB5C}"/>
                            </a:ext>
                          </a:extLst>
                        </p:cNvPr>
                        <p:cNvSpPr>
                          <a:spLocks noChangeShapeType="1"/>
                        </p:cNvSpPr>
                        <p:nvPr userDrawn="1"/>
                      </p:nvSpPr>
                      <p:spPr bwMode="hidden">
                        <a:xfrm rot="1678521" flipH="1">
                          <a:off x="957" y="2910"/>
                          <a:ext cx="394" cy="971"/>
                        </a:xfrm>
                        <a:prstGeom prst="line">
                          <a:avLst/>
                        </a:prstGeom>
                        <a:noFill/>
                        <a:ln w="9525">
                          <a:solidFill>
                            <a:schemeClr val="accent2"/>
                          </a:solidFill>
                          <a:round/>
                          <a:headEnd/>
                          <a:tailEnd/>
                        </a:ln>
                        <a:effectLst/>
                      </p:spPr>
                      <p:txBody>
                        <a:bodyPr/>
                        <a:lstStyle/>
                        <a:p>
                          <a:pPr>
                            <a:defRPr/>
                          </a:pPr>
                          <a:endParaRPr lang="en-US"/>
                        </a:p>
                      </p:txBody>
                    </p:sp>
                    <p:sp>
                      <p:nvSpPr>
                        <p:cNvPr id="62545" name="Line 81">
                          <a:extLst>
                            <a:ext uri="{FF2B5EF4-FFF2-40B4-BE49-F238E27FC236}">
                              <a16:creationId xmlns:a16="http://schemas.microsoft.com/office/drawing/2014/main" id="{31E13853-7E3D-4360-BAD2-37296B53E0DD}"/>
                            </a:ext>
                          </a:extLst>
                        </p:cNvPr>
                        <p:cNvSpPr>
                          <a:spLocks noChangeShapeType="1"/>
                        </p:cNvSpPr>
                        <p:nvPr userDrawn="1"/>
                      </p:nvSpPr>
                      <p:spPr bwMode="hidden">
                        <a:xfrm rot="1678521" flipH="1">
                          <a:off x="880" y="2885"/>
                          <a:ext cx="478" cy="943"/>
                        </a:xfrm>
                        <a:prstGeom prst="line">
                          <a:avLst/>
                        </a:prstGeom>
                        <a:noFill/>
                        <a:ln w="9525">
                          <a:solidFill>
                            <a:schemeClr val="accent2"/>
                          </a:solidFill>
                          <a:round/>
                          <a:headEnd/>
                          <a:tailEnd/>
                        </a:ln>
                        <a:effectLst/>
                      </p:spPr>
                      <p:txBody>
                        <a:bodyPr/>
                        <a:lstStyle/>
                        <a:p>
                          <a:pPr>
                            <a:defRPr/>
                          </a:pPr>
                          <a:endParaRPr lang="en-US"/>
                        </a:p>
                      </p:txBody>
                    </p:sp>
                    <p:sp>
                      <p:nvSpPr>
                        <p:cNvPr id="62546" name="Line 82">
                          <a:extLst>
                            <a:ext uri="{FF2B5EF4-FFF2-40B4-BE49-F238E27FC236}">
                              <a16:creationId xmlns:a16="http://schemas.microsoft.com/office/drawing/2014/main" id="{3B760EBF-F9CD-436D-9374-E617B57DC066}"/>
                            </a:ext>
                          </a:extLst>
                        </p:cNvPr>
                        <p:cNvSpPr>
                          <a:spLocks noChangeShapeType="1"/>
                        </p:cNvSpPr>
                        <p:nvPr userDrawn="1"/>
                      </p:nvSpPr>
                      <p:spPr bwMode="hidden">
                        <a:xfrm rot="1678521" flipH="1">
                          <a:off x="801" y="2863"/>
                          <a:ext cx="561" cy="910"/>
                        </a:xfrm>
                        <a:prstGeom prst="line">
                          <a:avLst/>
                        </a:prstGeom>
                        <a:noFill/>
                        <a:ln w="9525">
                          <a:solidFill>
                            <a:schemeClr val="accent2"/>
                          </a:solidFill>
                          <a:round/>
                          <a:headEnd/>
                          <a:tailEnd/>
                        </a:ln>
                        <a:effectLst/>
                      </p:spPr>
                      <p:txBody>
                        <a:bodyPr/>
                        <a:lstStyle/>
                        <a:p>
                          <a:pPr>
                            <a:defRPr/>
                          </a:pPr>
                          <a:endParaRPr lang="en-US"/>
                        </a:p>
                      </p:txBody>
                    </p:sp>
                    <p:sp>
                      <p:nvSpPr>
                        <p:cNvPr id="62547" name="Line 83">
                          <a:extLst>
                            <a:ext uri="{FF2B5EF4-FFF2-40B4-BE49-F238E27FC236}">
                              <a16:creationId xmlns:a16="http://schemas.microsoft.com/office/drawing/2014/main" id="{9EB887DA-AA5A-455F-92C7-1717203919C3}"/>
                            </a:ext>
                          </a:extLst>
                        </p:cNvPr>
                        <p:cNvSpPr>
                          <a:spLocks noChangeShapeType="1"/>
                        </p:cNvSpPr>
                        <p:nvPr userDrawn="1"/>
                      </p:nvSpPr>
                      <p:spPr bwMode="hidden">
                        <a:xfrm rot="1678521" flipH="1">
                          <a:off x="717" y="2836"/>
                          <a:ext cx="656" cy="878"/>
                        </a:xfrm>
                        <a:prstGeom prst="line">
                          <a:avLst/>
                        </a:prstGeom>
                        <a:noFill/>
                        <a:ln w="9525">
                          <a:solidFill>
                            <a:schemeClr val="accent2"/>
                          </a:solidFill>
                          <a:round/>
                          <a:headEnd/>
                          <a:tailEnd/>
                        </a:ln>
                        <a:effectLst/>
                      </p:spPr>
                      <p:txBody>
                        <a:bodyPr/>
                        <a:lstStyle/>
                        <a:p>
                          <a:pPr>
                            <a:defRPr/>
                          </a:pPr>
                          <a:endParaRPr lang="en-US"/>
                        </a:p>
                      </p:txBody>
                    </p:sp>
                    <p:sp>
                      <p:nvSpPr>
                        <p:cNvPr id="62548" name="Line 84">
                          <a:extLst>
                            <a:ext uri="{FF2B5EF4-FFF2-40B4-BE49-F238E27FC236}">
                              <a16:creationId xmlns:a16="http://schemas.microsoft.com/office/drawing/2014/main" id="{A7C6D28A-144A-440A-B321-DDDD19E656AB}"/>
                            </a:ext>
                          </a:extLst>
                        </p:cNvPr>
                        <p:cNvSpPr>
                          <a:spLocks noChangeShapeType="1"/>
                        </p:cNvSpPr>
                        <p:nvPr userDrawn="1"/>
                      </p:nvSpPr>
                      <p:spPr bwMode="hidden">
                        <a:xfrm rot="1678521" flipH="1">
                          <a:off x="631" y="2810"/>
                          <a:ext cx="752" cy="842"/>
                        </a:xfrm>
                        <a:prstGeom prst="line">
                          <a:avLst/>
                        </a:prstGeom>
                        <a:noFill/>
                        <a:ln w="9525">
                          <a:solidFill>
                            <a:schemeClr val="accent2"/>
                          </a:solidFill>
                          <a:round/>
                          <a:headEnd/>
                          <a:tailEnd/>
                        </a:ln>
                        <a:effectLst/>
                      </p:spPr>
                      <p:txBody>
                        <a:bodyPr/>
                        <a:lstStyle/>
                        <a:p>
                          <a:pPr>
                            <a:defRPr/>
                          </a:pPr>
                          <a:endParaRPr lang="en-US"/>
                        </a:p>
                      </p:txBody>
                    </p:sp>
                    <p:sp>
                      <p:nvSpPr>
                        <p:cNvPr id="62549" name="Line 85">
                          <a:extLst>
                            <a:ext uri="{FF2B5EF4-FFF2-40B4-BE49-F238E27FC236}">
                              <a16:creationId xmlns:a16="http://schemas.microsoft.com/office/drawing/2014/main" id="{6966ED64-042F-4517-961F-B16864723F70}"/>
                            </a:ext>
                          </a:extLst>
                        </p:cNvPr>
                        <p:cNvSpPr>
                          <a:spLocks noChangeShapeType="1"/>
                        </p:cNvSpPr>
                        <p:nvPr userDrawn="1"/>
                      </p:nvSpPr>
                      <p:spPr bwMode="hidden">
                        <a:xfrm rot="1678521" flipH="1">
                          <a:off x="462" y="2758"/>
                          <a:ext cx="946" cy="751"/>
                        </a:xfrm>
                        <a:prstGeom prst="line">
                          <a:avLst/>
                        </a:prstGeom>
                        <a:noFill/>
                        <a:ln w="9525">
                          <a:solidFill>
                            <a:schemeClr val="accent2"/>
                          </a:solidFill>
                          <a:round/>
                          <a:headEnd/>
                          <a:tailEnd/>
                        </a:ln>
                        <a:effectLst/>
                      </p:spPr>
                      <p:txBody>
                        <a:bodyPr/>
                        <a:lstStyle/>
                        <a:p>
                          <a:pPr>
                            <a:defRPr/>
                          </a:pPr>
                          <a:endParaRPr lang="en-US"/>
                        </a:p>
                      </p:txBody>
                    </p:sp>
                    <p:sp>
                      <p:nvSpPr>
                        <p:cNvPr id="62550" name="Line 86">
                          <a:extLst>
                            <a:ext uri="{FF2B5EF4-FFF2-40B4-BE49-F238E27FC236}">
                              <a16:creationId xmlns:a16="http://schemas.microsoft.com/office/drawing/2014/main" id="{F6AF30C6-52A6-423F-93BF-A4EB054E8BB3}"/>
                            </a:ext>
                          </a:extLst>
                        </p:cNvPr>
                        <p:cNvSpPr>
                          <a:spLocks noChangeShapeType="1"/>
                        </p:cNvSpPr>
                        <p:nvPr userDrawn="1"/>
                      </p:nvSpPr>
                      <p:spPr bwMode="hidden">
                        <a:xfrm rot="1678521" flipH="1">
                          <a:off x="365" y="2729"/>
                          <a:ext cx="1058" cy="696"/>
                        </a:xfrm>
                        <a:prstGeom prst="line">
                          <a:avLst/>
                        </a:prstGeom>
                        <a:noFill/>
                        <a:ln w="9525">
                          <a:solidFill>
                            <a:schemeClr val="accent2"/>
                          </a:solidFill>
                          <a:round/>
                          <a:headEnd/>
                          <a:tailEnd/>
                        </a:ln>
                        <a:effectLst/>
                      </p:spPr>
                      <p:txBody>
                        <a:bodyPr/>
                        <a:lstStyle/>
                        <a:p>
                          <a:pPr>
                            <a:defRPr/>
                          </a:pPr>
                          <a:endParaRPr lang="en-US"/>
                        </a:p>
                      </p:txBody>
                    </p:sp>
                    <p:sp>
                      <p:nvSpPr>
                        <p:cNvPr id="62551" name="Line 87">
                          <a:extLst>
                            <a:ext uri="{FF2B5EF4-FFF2-40B4-BE49-F238E27FC236}">
                              <a16:creationId xmlns:a16="http://schemas.microsoft.com/office/drawing/2014/main" id="{1A0D6E4D-4D00-449F-B877-4E29622D197F}"/>
                            </a:ext>
                          </a:extLst>
                        </p:cNvPr>
                        <p:cNvSpPr>
                          <a:spLocks noChangeShapeType="1"/>
                        </p:cNvSpPr>
                        <p:nvPr userDrawn="1"/>
                      </p:nvSpPr>
                      <p:spPr bwMode="hidden">
                        <a:xfrm rot="1678521" flipH="1">
                          <a:off x="265" y="2697"/>
                          <a:ext cx="1174" cy="636"/>
                        </a:xfrm>
                        <a:prstGeom prst="line">
                          <a:avLst/>
                        </a:prstGeom>
                        <a:noFill/>
                        <a:ln w="9525">
                          <a:solidFill>
                            <a:schemeClr val="accent2"/>
                          </a:solidFill>
                          <a:round/>
                          <a:headEnd/>
                          <a:tailEnd/>
                        </a:ln>
                        <a:effectLst/>
                      </p:spPr>
                      <p:txBody>
                        <a:bodyPr/>
                        <a:lstStyle/>
                        <a:p>
                          <a:pPr>
                            <a:defRPr/>
                          </a:pPr>
                          <a:endParaRPr lang="en-US"/>
                        </a:p>
                      </p:txBody>
                    </p:sp>
                    <p:sp>
                      <p:nvSpPr>
                        <p:cNvPr id="62552" name="Line 88">
                          <a:extLst>
                            <a:ext uri="{FF2B5EF4-FFF2-40B4-BE49-F238E27FC236}">
                              <a16:creationId xmlns:a16="http://schemas.microsoft.com/office/drawing/2014/main" id="{80BDE164-EB62-4BDC-A2B4-E62A1B39F6A8}"/>
                            </a:ext>
                          </a:extLst>
                        </p:cNvPr>
                        <p:cNvSpPr>
                          <a:spLocks noChangeShapeType="1"/>
                        </p:cNvSpPr>
                        <p:nvPr userDrawn="1"/>
                      </p:nvSpPr>
                      <p:spPr bwMode="hidden">
                        <a:xfrm rot="1678521" flipH="1">
                          <a:off x="55" y="2632"/>
                          <a:ext cx="1431" cy="481"/>
                        </a:xfrm>
                        <a:prstGeom prst="line">
                          <a:avLst/>
                        </a:prstGeom>
                        <a:noFill/>
                        <a:ln w="9525">
                          <a:solidFill>
                            <a:schemeClr val="accent2"/>
                          </a:solidFill>
                          <a:round/>
                          <a:headEnd/>
                          <a:tailEnd/>
                        </a:ln>
                        <a:effectLst/>
                      </p:spPr>
                      <p:txBody>
                        <a:bodyPr/>
                        <a:lstStyle/>
                        <a:p>
                          <a:pPr>
                            <a:defRPr/>
                          </a:pPr>
                          <a:endParaRPr lang="en-US"/>
                        </a:p>
                      </p:txBody>
                    </p:sp>
                    <p:sp>
                      <p:nvSpPr>
                        <p:cNvPr id="62553" name="Line 89">
                          <a:extLst>
                            <a:ext uri="{FF2B5EF4-FFF2-40B4-BE49-F238E27FC236}">
                              <a16:creationId xmlns:a16="http://schemas.microsoft.com/office/drawing/2014/main" id="{8995B508-7A4E-4EEB-97CC-7CAC45D271BA}"/>
                            </a:ext>
                          </a:extLst>
                        </p:cNvPr>
                        <p:cNvSpPr>
                          <a:spLocks noChangeShapeType="1"/>
                        </p:cNvSpPr>
                        <p:nvPr userDrawn="1"/>
                      </p:nvSpPr>
                      <p:spPr bwMode="hidden">
                        <a:xfrm rot="1678521" flipH="1">
                          <a:off x="-1" y="2607"/>
                          <a:ext cx="1513" cy="371"/>
                        </a:xfrm>
                        <a:prstGeom prst="line">
                          <a:avLst/>
                        </a:prstGeom>
                        <a:noFill/>
                        <a:ln w="9525">
                          <a:solidFill>
                            <a:schemeClr val="accent2"/>
                          </a:solidFill>
                          <a:round/>
                          <a:headEnd/>
                          <a:tailEnd/>
                        </a:ln>
                        <a:effectLst/>
                      </p:spPr>
                      <p:txBody>
                        <a:bodyPr/>
                        <a:lstStyle/>
                        <a:p>
                          <a:pPr>
                            <a:defRPr/>
                          </a:pPr>
                          <a:endParaRPr lang="en-US"/>
                        </a:p>
                      </p:txBody>
                    </p:sp>
                    <p:sp>
                      <p:nvSpPr>
                        <p:cNvPr id="62554" name="Line 90">
                          <a:extLst>
                            <a:ext uri="{FF2B5EF4-FFF2-40B4-BE49-F238E27FC236}">
                              <a16:creationId xmlns:a16="http://schemas.microsoft.com/office/drawing/2014/main" id="{629BC984-C025-40DD-A94F-1A11A85B17C6}"/>
                            </a:ext>
                          </a:extLst>
                        </p:cNvPr>
                        <p:cNvSpPr>
                          <a:spLocks noChangeShapeType="1"/>
                        </p:cNvSpPr>
                        <p:nvPr userDrawn="1"/>
                      </p:nvSpPr>
                      <p:spPr bwMode="hidden">
                        <a:xfrm rot="1678521" flipH="1">
                          <a:off x="-72" y="2570"/>
                          <a:ext cx="1648" cy="107"/>
                        </a:xfrm>
                        <a:prstGeom prst="line">
                          <a:avLst/>
                        </a:prstGeom>
                        <a:noFill/>
                        <a:ln w="9525">
                          <a:solidFill>
                            <a:schemeClr val="accent2"/>
                          </a:solidFill>
                          <a:round/>
                          <a:headEnd/>
                          <a:tailEnd/>
                        </a:ln>
                        <a:effectLst/>
                      </p:spPr>
                      <p:txBody>
                        <a:bodyPr/>
                        <a:lstStyle/>
                        <a:p>
                          <a:pPr>
                            <a:defRPr/>
                          </a:pPr>
                          <a:endParaRPr lang="en-US"/>
                        </a:p>
                      </p:txBody>
                    </p:sp>
                    <p:sp>
                      <p:nvSpPr>
                        <p:cNvPr id="62555" name="Line 91">
                          <a:extLst>
                            <a:ext uri="{FF2B5EF4-FFF2-40B4-BE49-F238E27FC236}">
                              <a16:creationId xmlns:a16="http://schemas.microsoft.com/office/drawing/2014/main" id="{AF45A639-5D35-4F65-8EB5-19B60CC44D5D}"/>
                            </a:ext>
                          </a:extLst>
                        </p:cNvPr>
                        <p:cNvSpPr>
                          <a:spLocks noChangeShapeType="1"/>
                        </p:cNvSpPr>
                        <p:nvPr userDrawn="1"/>
                      </p:nvSpPr>
                      <p:spPr bwMode="hidden">
                        <a:xfrm rot="1678521" flipH="1" flipV="1">
                          <a:off x="-237" y="1095"/>
                          <a:ext cx="2219" cy="1364"/>
                        </a:xfrm>
                        <a:prstGeom prst="line">
                          <a:avLst/>
                        </a:prstGeom>
                        <a:noFill/>
                        <a:ln w="9525">
                          <a:solidFill>
                            <a:schemeClr val="accent2"/>
                          </a:solidFill>
                          <a:round/>
                          <a:headEnd/>
                          <a:tailEnd/>
                        </a:ln>
                        <a:effectLst/>
                      </p:spPr>
                      <p:txBody>
                        <a:bodyPr/>
                        <a:lstStyle/>
                        <a:p>
                          <a:pPr>
                            <a:defRPr/>
                          </a:pPr>
                          <a:endParaRPr lang="en-US"/>
                        </a:p>
                      </p:txBody>
                    </p:sp>
                    <p:sp>
                      <p:nvSpPr>
                        <p:cNvPr id="62556" name="Line 92">
                          <a:extLst>
                            <a:ext uri="{FF2B5EF4-FFF2-40B4-BE49-F238E27FC236}">
                              <a16:creationId xmlns:a16="http://schemas.microsoft.com/office/drawing/2014/main" id="{4BAEFDF7-241D-48D1-9225-740E09B4975E}"/>
                            </a:ext>
                          </a:extLst>
                        </p:cNvPr>
                        <p:cNvSpPr>
                          <a:spLocks noChangeShapeType="1"/>
                        </p:cNvSpPr>
                        <p:nvPr userDrawn="1"/>
                      </p:nvSpPr>
                      <p:spPr bwMode="hidden">
                        <a:xfrm rot="1678521" flipH="1" flipV="1">
                          <a:off x="-43" y="962"/>
                          <a:ext cx="2071" cy="1541"/>
                        </a:xfrm>
                        <a:prstGeom prst="line">
                          <a:avLst/>
                        </a:prstGeom>
                        <a:noFill/>
                        <a:ln w="9525">
                          <a:solidFill>
                            <a:schemeClr val="accent2"/>
                          </a:solidFill>
                          <a:round/>
                          <a:headEnd/>
                          <a:tailEnd/>
                        </a:ln>
                        <a:effectLst/>
                      </p:spPr>
                      <p:txBody>
                        <a:bodyPr/>
                        <a:lstStyle/>
                        <a:p>
                          <a:pPr>
                            <a:defRPr/>
                          </a:pPr>
                          <a:endParaRPr lang="en-US"/>
                        </a:p>
                      </p:txBody>
                    </p:sp>
                    <p:sp>
                      <p:nvSpPr>
                        <p:cNvPr id="62557" name="Line 93">
                          <a:extLst>
                            <a:ext uri="{FF2B5EF4-FFF2-40B4-BE49-F238E27FC236}">
                              <a16:creationId xmlns:a16="http://schemas.microsoft.com/office/drawing/2014/main" id="{F51B9667-D171-4AB7-9BF0-179C10C3B306}"/>
                            </a:ext>
                          </a:extLst>
                        </p:cNvPr>
                        <p:cNvSpPr>
                          <a:spLocks noChangeShapeType="1"/>
                        </p:cNvSpPr>
                        <p:nvPr userDrawn="1"/>
                      </p:nvSpPr>
                      <p:spPr bwMode="hidden">
                        <a:xfrm rot="1678521" flipH="1" flipV="1">
                          <a:off x="418" y="826"/>
                          <a:ext cx="1672" cy="1780"/>
                        </a:xfrm>
                        <a:prstGeom prst="line">
                          <a:avLst/>
                        </a:prstGeom>
                        <a:noFill/>
                        <a:ln w="9525">
                          <a:solidFill>
                            <a:schemeClr val="accent2"/>
                          </a:solidFill>
                          <a:round/>
                          <a:headEnd/>
                          <a:tailEnd/>
                        </a:ln>
                        <a:effectLst/>
                      </p:spPr>
                      <p:txBody>
                        <a:bodyPr/>
                        <a:lstStyle/>
                        <a:p>
                          <a:pPr>
                            <a:defRPr/>
                          </a:pPr>
                          <a:endParaRPr lang="en-US"/>
                        </a:p>
                      </p:txBody>
                    </p:sp>
                    <p:sp>
                      <p:nvSpPr>
                        <p:cNvPr id="62558" name="Line 94">
                          <a:extLst>
                            <a:ext uri="{FF2B5EF4-FFF2-40B4-BE49-F238E27FC236}">
                              <a16:creationId xmlns:a16="http://schemas.microsoft.com/office/drawing/2014/main" id="{B6DE7AF2-69A5-4418-9743-737D3090CFEF}"/>
                            </a:ext>
                          </a:extLst>
                        </p:cNvPr>
                        <p:cNvSpPr>
                          <a:spLocks noChangeShapeType="1"/>
                        </p:cNvSpPr>
                        <p:nvPr userDrawn="1"/>
                      </p:nvSpPr>
                      <p:spPr bwMode="hidden">
                        <a:xfrm rot="1678521" flipH="1" flipV="1">
                          <a:off x="634" y="808"/>
                          <a:ext cx="1473" cy="1852"/>
                        </a:xfrm>
                        <a:prstGeom prst="line">
                          <a:avLst/>
                        </a:prstGeom>
                        <a:noFill/>
                        <a:ln w="9525">
                          <a:solidFill>
                            <a:schemeClr val="accent2"/>
                          </a:solidFill>
                          <a:round/>
                          <a:headEnd/>
                          <a:tailEnd/>
                        </a:ln>
                        <a:effectLst/>
                      </p:spPr>
                      <p:txBody>
                        <a:bodyPr/>
                        <a:lstStyle/>
                        <a:p>
                          <a:pPr>
                            <a:defRPr/>
                          </a:pPr>
                          <a:endParaRPr lang="en-US"/>
                        </a:p>
                      </p:txBody>
                    </p:sp>
                    <p:sp>
                      <p:nvSpPr>
                        <p:cNvPr id="62559" name="Line 95">
                          <a:extLst>
                            <a:ext uri="{FF2B5EF4-FFF2-40B4-BE49-F238E27FC236}">
                              <a16:creationId xmlns:a16="http://schemas.microsoft.com/office/drawing/2014/main" id="{F089140F-1BF2-429E-9A74-CC3EB779E2D8}"/>
                            </a:ext>
                          </a:extLst>
                        </p:cNvPr>
                        <p:cNvSpPr>
                          <a:spLocks noChangeShapeType="1"/>
                        </p:cNvSpPr>
                        <p:nvPr userDrawn="1"/>
                      </p:nvSpPr>
                      <p:spPr bwMode="hidden">
                        <a:xfrm rot="1678521" flipH="1" flipV="1">
                          <a:off x="1094" y="827"/>
                          <a:ext cx="1030" cy="1945"/>
                        </a:xfrm>
                        <a:prstGeom prst="line">
                          <a:avLst/>
                        </a:prstGeom>
                        <a:noFill/>
                        <a:ln w="9525">
                          <a:solidFill>
                            <a:schemeClr val="accent2"/>
                          </a:solidFill>
                          <a:round/>
                          <a:headEnd/>
                          <a:tailEnd/>
                        </a:ln>
                        <a:effectLst/>
                      </p:spPr>
                      <p:txBody>
                        <a:bodyPr/>
                        <a:lstStyle/>
                        <a:p>
                          <a:pPr>
                            <a:defRPr/>
                          </a:pPr>
                          <a:endParaRPr lang="en-US"/>
                        </a:p>
                      </p:txBody>
                    </p:sp>
                    <p:sp>
                      <p:nvSpPr>
                        <p:cNvPr id="62560" name="Line 96">
                          <a:extLst>
                            <a:ext uri="{FF2B5EF4-FFF2-40B4-BE49-F238E27FC236}">
                              <a16:creationId xmlns:a16="http://schemas.microsoft.com/office/drawing/2014/main" id="{56C7A8D0-DC22-4ED1-B153-DD260B0F33CB}"/>
                            </a:ext>
                          </a:extLst>
                        </p:cNvPr>
                        <p:cNvSpPr>
                          <a:spLocks noChangeShapeType="1"/>
                        </p:cNvSpPr>
                        <p:nvPr userDrawn="1"/>
                      </p:nvSpPr>
                      <p:spPr bwMode="hidden">
                        <a:xfrm rot="1678521" flipH="1" flipV="1">
                          <a:off x="1302" y="857"/>
                          <a:ext cx="829" cy="1970"/>
                        </a:xfrm>
                        <a:prstGeom prst="line">
                          <a:avLst/>
                        </a:prstGeom>
                        <a:noFill/>
                        <a:ln w="9525">
                          <a:solidFill>
                            <a:schemeClr val="accent2"/>
                          </a:solidFill>
                          <a:round/>
                          <a:headEnd/>
                          <a:tailEnd/>
                        </a:ln>
                        <a:effectLst/>
                      </p:spPr>
                      <p:txBody>
                        <a:bodyPr/>
                        <a:lstStyle/>
                        <a:p>
                          <a:pPr>
                            <a:defRPr/>
                          </a:pPr>
                          <a:endParaRPr lang="en-US"/>
                        </a:p>
                      </p:txBody>
                    </p:sp>
                    <p:sp>
                      <p:nvSpPr>
                        <p:cNvPr id="62561" name="Line 97">
                          <a:extLst>
                            <a:ext uri="{FF2B5EF4-FFF2-40B4-BE49-F238E27FC236}">
                              <a16:creationId xmlns:a16="http://schemas.microsoft.com/office/drawing/2014/main" id="{EA9EEFEA-7A9A-47EC-9C16-99815D183DA4}"/>
                            </a:ext>
                          </a:extLst>
                        </p:cNvPr>
                        <p:cNvSpPr>
                          <a:spLocks noChangeShapeType="1"/>
                        </p:cNvSpPr>
                        <p:nvPr userDrawn="1"/>
                      </p:nvSpPr>
                      <p:spPr bwMode="hidden">
                        <a:xfrm rot="1678521" flipH="1" flipV="1">
                          <a:off x="1496" y="901"/>
                          <a:ext cx="633" cy="1978"/>
                        </a:xfrm>
                        <a:prstGeom prst="line">
                          <a:avLst/>
                        </a:prstGeom>
                        <a:noFill/>
                        <a:ln w="9525">
                          <a:solidFill>
                            <a:schemeClr val="accent2"/>
                          </a:solidFill>
                          <a:round/>
                          <a:headEnd/>
                          <a:tailEnd/>
                        </a:ln>
                        <a:effectLst/>
                      </p:spPr>
                      <p:txBody>
                        <a:bodyPr/>
                        <a:lstStyle/>
                        <a:p>
                          <a:pPr>
                            <a:defRPr/>
                          </a:pPr>
                          <a:endParaRPr lang="en-US"/>
                        </a:p>
                      </p:txBody>
                    </p:sp>
                    <p:sp>
                      <p:nvSpPr>
                        <p:cNvPr id="62562" name="Line 98">
                          <a:extLst>
                            <a:ext uri="{FF2B5EF4-FFF2-40B4-BE49-F238E27FC236}">
                              <a16:creationId xmlns:a16="http://schemas.microsoft.com/office/drawing/2014/main" id="{A97E6827-CE23-463B-9CA5-736FA7A55153}"/>
                            </a:ext>
                          </a:extLst>
                        </p:cNvPr>
                        <p:cNvSpPr>
                          <a:spLocks noChangeShapeType="1"/>
                        </p:cNvSpPr>
                        <p:nvPr userDrawn="1"/>
                      </p:nvSpPr>
                      <p:spPr bwMode="hidden">
                        <a:xfrm rot="1678521" flipH="1" flipV="1">
                          <a:off x="1679" y="952"/>
                          <a:ext cx="447" cy="1978"/>
                        </a:xfrm>
                        <a:prstGeom prst="line">
                          <a:avLst/>
                        </a:prstGeom>
                        <a:noFill/>
                        <a:ln w="9525">
                          <a:solidFill>
                            <a:schemeClr val="accent2"/>
                          </a:solidFill>
                          <a:round/>
                          <a:headEnd/>
                          <a:tailEnd/>
                        </a:ln>
                        <a:effectLst/>
                      </p:spPr>
                      <p:txBody>
                        <a:bodyPr/>
                        <a:lstStyle/>
                        <a:p>
                          <a:pPr>
                            <a:defRPr/>
                          </a:pPr>
                          <a:endParaRPr lang="en-US"/>
                        </a:p>
                      </p:txBody>
                    </p:sp>
                    <p:sp>
                      <p:nvSpPr>
                        <p:cNvPr id="62563" name="Line 99">
                          <a:extLst>
                            <a:ext uri="{FF2B5EF4-FFF2-40B4-BE49-F238E27FC236}">
                              <a16:creationId xmlns:a16="http://schemas.microsoft.com/office/drawing/2014/main" id="{7EF9D793-0B01-4EAC-8B93-E6A2A8820238}"/>
                            </a:ext>
                          </a:extLst>
                        </p:cNvPr>
                        <p:cNvSpPr>
                          <a:spLocks noChangeShapeType="1"/>
                        </p:cNvSpPr>
                        <p:nvPr userDrawn="1"/>
                      </p:nvSpPr>
                      <p:spPr bwMode="hidden">
                        <a:xfrm rot="1678521" flipH="1" flipV="1">
                          <a:off x="1859" y="1013"/>
                          <a:ext cx="261" cy="1962"/>
                        </a:xfrm>
                        <a:prstGeom prst="line">
                          <a:avLst/>
                        </a:prstGeom>
                        <a:noFill/>
                        <a:ln w="9525">
                          <a:solidFill>
                            <a:schemeClr val="accent2"/>
                          </a:solidFill>
                          <a:round/>
                          <a:headEnd/>
                          <a:tailEnd/>
                        </a:ln>
                        <a:effectLst/>
                      </p:spPr>
                      <p:txBody>
                        <a:bodyPr/>
                        <a:lstStyle/>
                        <a:p>
                          <a:pPr>
                            <a:defRPr/>
                          </a:pPr>
                          <a:endParaRPr lang="en-US"/>
                        </a:p>
                      </p:txBody>
                    </p:sp>
                  </p:grpSp>
                </p:grpSp>
              </p:grpSp>
            </p:grpSp>
          </p:grpSp>
          <p:grpSp>
            <p:nvGrpSpPr>
              <p:cNvPr id="2071" name="Group 100">
                <a:extLst>
                  <a:ext uri="{FF2B5EF4-FFF2-40B4-BE49-F238E27FC236}">
                    <a16:creationId xmlns:a16="http://schemas.microsoft.com/office/drawing/2014/main" id="{1056EB40-441E-4738-AA4F-79A0F50942C1}"/>
                  </a:ext>
                </a:extLst>
              </p:cNvPr>
              <p:cNvGrpSpPr>
                <a:grpSpLocks/>
              </p:cNvGrpSpPr>
              <p:nvPr userDrawn="1"/>
            </p:nvGrpSpPr>
            <p:grpSpPr bwMode="auto">
              <a:xfrm>
                <a:off x="402" y="1454"/>
                <a:ext cx="2787" cy="2866"/>
                <a:chOff x="2" y="1454"/>
                <a:chExt cx="2787" cy="2866"/>
              </a:xfrm>
            </p:grpSpPr>
            <p:sp>
              <p:nvSpPr>
                <p:cNvPr id="62565" name="Line 101">
                  <a:extLst>
                    <a:ext uri="{FF2B5EF4-FFF2-40B4-BE49-F238E27FC236}">
                      <a16:creationId xmlns:a16="http://schemas.microsoft.com/office/drawing/2014/main" id="{FA65D3B3-2616-47E4-AF64-5064A3FCF1B3}"/>
                    </a:ext>
                  </a:extLst>
                </p:cNvPr>
                <p:cNvSpPr>
                  <a:spLocks noChangeShapeType="1"/>
                </p:cNvSpPr>
                <p:nvPr userDrawn="1"/>
              </p:nvSpPr>
              <p:spPr bwMode="hidden">
                <a:xfrm rot="1678521" flipV="1">
                  <a:off x="2057" y="1454"/>
                  <a:ext cx="732" cy="1778"/>
                </a:xfrm>
                <a:prstGeom prst="line">
                  <a:avLst/>
                </a:prstGeom>
                <a:noFill/>
                <a:ln w="9525">
                  <a:solidFill>
                    <a:schemeClr val="accent2"/>
                  </a:solidFill>
                  <a:round/>
                  <a:headEnd/>
                  <a:tailEnd/>
                </a:ln>
                <a:effectLst/>
              </p:spPr>
              <p:txBody>
                <a:bodyPr/>
                <a:lstStyle/>
                <a:p>
                  <a:pPr>
                    <a:defRPr/>
                  </a:pPr>
                  <a:endParaRPr lang="en-US"/>
                </a:p>
              </p:txBody>
            </p:sp>
            <p:sp>
              <p:nvSpPr>
                <p:cNvPr id="62566" name="Line 102">
                  <a:extLst>
                    <a:ext uri="{FF2B5EF4-FFF2-40B4-BE49-F238E27FC236}">
                      <a16:creationId xmlns:a16="http://schemas.microsoft.com/office/drawing/2014/main" id="{8882AA39-BEAC-48D1-8779-7CD8FF5EB51C}"/>
                    </a:ext>
                  </a:extLst>
                </p:cNvPr>
                <p:cNvSpPr>
                  <a:spLocks noChangeShapeType="1"/>
                </p:cNvSpPr>
                <p:nvPr userDrawn="1"/>
              </p:nvSpPr>
              <p:spPr bwMode="hidden">
                <a:xfrm flipH="1" flipV="1">
                  <a:off x="870" y="3854"/>
                  <a:ext cx="223" cy="463"/>
                </a:xfrm>
                <a:prstGeom prst="line">
                  <a:avLst/>
                </a:prstGeom>
                <a:noFill/>
                <a:ln w="19050">
                  <a:solidFill>
                    <a:schemeClr val="accent2"/>
                  </a:solidFill>
                  <a:round/>
                  <a:headEnd/>
                  <a:tailEnd/>
                </a:ln>
                <a:effectLst/>
              </p:spPr>
              <p:txBody>
                <a:bodyPr/>
                <a:lstStyle/>
                <a:p>
                  <a:pPr>
                    <a:defRPr/>
                  </a:pPr>
                  <a:endParaRPr lang="en-US"/>
                </a:p>
              </p:txBody>
            </p:sp>
            <p:grpSp>
              <p:nvGrpSpPr>
                <p:cNvPr id="2074" name="Group 103">
                  <a:extLst>
                    <a:ext uri="{FF2B5EF4-FFF2-40B4-BE49-F238E27FC236}">
                      <a16:creationId xmlns:a16="http://schemas.microsoft.com/office/drawing/2014/main" id="{CB42553E-444B-4BF1-B5D7-4425B952E8DE}"/>
                    </a:ext>
                  </a:extLst>
                </p:cNvPr>
                <p:cNvGrpSpPr>
                  <a:grpSpLocks/>
                </p:cNvGrpSpPr>
                <p:nvPr userDrawn="1"/>
              </p:nvGrpSpPr>
              <p:grpSpPr bwMode="auto">
                <a:xfrm>
                  <a:off x="2" y="2738"/>
                  <a:ext cx="1317" cy="1582"/>
                  <a:chOff x="2" y="2738"/>
                  <a:chExt cx="1317" cy="1582"/>
                </a:xfrm>
              </p:grpSpPr>
              <p:sp>
                <p:nvSpPr>
                  <p:cNvPr id="62568" name="Line 104">
                    <a:extLst>
                      <a:ext uri="{FF2B5EF4-FFF2-40B4-BE49-F238E27FC236}">
                        <a16:creationId xmlns:a16="http://schemas.microsoft.com/office/drawing/2014/main" id="{5608EC29-4AF5-4050-9C52-0E1692DF6030}"/>
                      </a:ext>
                    </a:extLst>
                  </p:cNvPr>
                  <p:cNvSpPr>
                    <a:spLocks noChangeShapeType="1"/>
                  </p:cNvSpPr>
                  <p:nvPr userDrawn="1"/>
                </p:nvSpPr>
                <p:spPr bwMode="hidden">
                  <a:xfrm flipH="1">
                    <a:off x="697" y="3855"/>
                    <a:ext cx="173" cy="187"/>
                  </a:xfrm>
                  <a:prstGeom prst="line">
                    <a:avLst/>
                  </a:prstGeom>
                  <a:noFill/>
                  <a:ln w="19050">
                    <a:solidFill>
                      <a:schemeClr val="accent2"/>
                    </a:solidFill>
                    <a:round/>
                    <a:headEnd/>
                    <a:tailEnd/>
                  </a:ln>
                  <a:effectLst/>
                </p:spPr>
                <p:txBody>
                  <a:bodyPr/>
                  <a:lstStyle/>
                  <a:p>
                    <a:pPr>
                      <a:defRPr/>
                    </a:pPr>
                    <a:endParaRPr lang="en-US"/>
                  </a:p>
                </p:txBody>
              </p:sp>
              <p:sp>
                <p:nvSpPr>
                  <p:cNvPr id="62569" name="Freeform 105">
                    <a:extLst>
                      <a:ext uri="{FF2B5EF4-FFF2-40B4-BE49-F238E27FC236}">
                        <a16:creationId xmlns:a16="http://schemas.microsoft.com/office/drawing/2014/main" id="{1D5C7815-BC28-4C6D-B511-A1BCEDA1BF94}"/>
                      </a:ext>
                    </a:extLst>
                  </p:cNvPr>
                  <p:cNvSpPr>
                    <a:spLocks/>
                  </p:cNvSpPr>
                  <p:nvPr userDrawn="1"/>
                </p:nvSpPr>
                <p:spPr bwMode="hidden">
                  <a:xfrm>
                    <a:off x="2" y="3218"/>
                    <a:ext cx="1006" cy="1102"/>
                  </a:xfrm>
                  <a:custGeom>
                    <a:avLst/>
                    <a:gdLst/>
                    <a:ahLst/>
                    <a:cxnLst>
                      <a:cxn ang="0">
                        <a:pos x="1006" y="1102"/>
                      </a:cxn>
                      <a:cxn ang="0">
                        <a:pos x="696" y="823"/>
                      </a:cxn>
                      <a:cxn ang="0">
                        <a:pos x="333" y="447"/>
                      </a:cxn>
                      <a:cxn ang="0">
                        <a:pos x="51" y="76"/>
                      </a:cxn>
                      <a:cxn ang="0">
                        <a:pos x="0" y="0"/>
                      </a:cxn>
                    </a:cxnLst>
                    <a:rect l="0" t="0" r="r" b="b"/>
                    <a:pathLst>
                      <a:path w="1006" h="1102">
                        <a:moveTo>
                          <a:pt x="1006" y="1102"/>
                        </a:moveTo>
                        <a:lnTo>
                          <a:pt x="696" y="823"/>
                        </a:lnTo>
                        <a:lnTo>
                          <a:pt x="333" y="447"/>
                        </a:lnTo>
                        <a:lnTo>
                          <a:pt x="51" y="76"/>
                        </a:lnTo>
                        <a:lnTo>
                          <a:pt x="0" y="0"/>
                        </a:lnTo>
                      </a:path>
                    </a:pathLst>
                  </a:custGeom>
                  <a:noFill/>
                  <a:ln w="19050" cmpd="sng">
                    <a:solidFill>
                      <a:schemeClr val="accent2"/>
                    </a:solidFill>
                    <a:round/>
                    <a:headEnd type="none" w="med" len="med"/>
                    <a:tailEnd type="none" w="med" len="med"/>
                  </a:ln>
                  <a:effectLst/>
                </p:spPr>
                <p:txBody>
                  <a:bodyPr/>
                  <a:lstStyle/>
                  <a:p>
                    <a:pPr>
                      <a:defRPr/>
                    </a:pPr>
                    <a:endParaRPr lang="en-US"/>
                  </a:p>
                </p:txBody>
              </p:sp>
              <p:sp>
                <p:nvSpPr>
                  <p:cNvPr id="62570" name="Line 106">
                    <a:extLst>
                      <a:ext uri="{FF2B5EF4-FFF2-40B4-BE49-F238E27FC236}">
                        <a16:creationId xmlns:a16="http://schemas.microsoft.com/office/drawing/2014/main" id="{DC3601C5-D30B-4145-9ECF-A5541CEE9783}"/>
                      </a:ext>
                    </a:extLst>
                  </p:cNvPr>
                  <p:cNvSpPr>
                    <a:spLocks noChangeShapeType="1"/>
                  </p:cNvSpPr>
                  <p:nvPr userDrawn="1"/>
                </p:nvSpPr>
                <p:spPr bwMode="hidden">
                  <a:xfrm flipH="1">
                    <a:off x="1242" y="4231"/>
                    <a:ext cx="77" cy="88"/>
                  </a:xfrm>
                  <a:prstGeom prst="line">
                    <a:avLst/>
                  </a:prstGeom>
                  <a:noFill/>
                  <a:ln w="19050">
                    <a:solidFill>
                      <a:schemeClr val="accent2"/>
                    </a:solidFill>
                    <a:round/>
                    <a:headEnd/>
                    <a:tailEnd/>
                  </a:ln>
                  <a:effectLst/>
                </p:spPr>
                <p:txBody>
                  <a:bodyPr/>
                  <a:lstStyle/>
                  <a:p>
                    <a:pPr>
                      <a:defRPr/>
                    </a:pPr>
                    <a:endParaRPr lang="en-US"/>
                  </a:p>
                </p:txBody>
              </p:sp>
              <p:sp>
                <p:nvSpPr>
                  <p:cNvPr id="62571" name="Line 107">
                    <a:extLst>
                      <a:ext uri="{FF2B5EF4-FFF2-40B4-BE49-F238E27FC236}">
                        <a16:creationId xmlns:a16="http://schemas.microsoft.com/office/drawing/2014/main" id="{7018E3E4-001A-41BC-A09C-2782DD668A36}"/>
                      </a:ext>
                    </a:extLst>
                  </p:cNvPr>
                  <p:cNvSpPr>
                    <a:spLocks noChangeShapeType="1"/>
                  </p:cNvSpPr>
                  <p:nvPr userDrawn="1"/>
                </p:nvSpPr>
                <p:spPr bwMode="hidden">
                  <a:xfrm flipH="1" flipV="1">
                    <a:off x="340" y="3668"/>
                    <a:ext cx="532" cy="185"/>
                  </a:xfrm>
                  <a:prstGeom prst="line">
                    <a:avLst/>
                  </a:prstGeom>
                  <a:noFill/>
                  <a:ln w="19050">
                    <a:solidFill>
                      <a:schemeClr val="accent2"/>
                    </a:solidFill>
                    <a:round/>
                    <a:headEnd/>
                    <a:tailEnd/>
                  </a:ln>
                  <a:effectLst/>
                </p:spPr>
                <p:txBody>
                  <a:bodyPr/>
                  <a:lstStyle/>
                  <a:p>
                    <a:pPr>
                      <a:defRPr/>
                    </a:pPr>
                    <a:endParaRPr lang="en-US"/>
                  </a:p>
                </p:txBody>
              </p:sp>
              <p:sp>
                <p:nvSpPr>
                  <p:cNvPr id="62572" name="Line 108">
                    <a:extLst>
                      <a:ext uri="{FF2B5EF4-FFF2-40B4-BE49-F238E27FC236}">
                        <a16:creationId xmlns:a16="http://schemas.microsoft.com/office/drawing/2014/main" id="{4B3534A9-1DAF-49B5-9C8C-CDBC07B15875}"/>
                      </a:ext>
                    </a:extLst>
                  </p:cNvPr>
                  <p:cNvSpPr>
                    <a:spLocks noChangeShapeType="1"/>
                  </p:cNvSpPr>
                  <p:nvPr userDrawn="1"/>
                </p:nvSpPr>
                <p:spPr bwMode="hidden">
                  <a:xfrm flipH="1" flipV="1">
                    <a:off x="237" y="3101"/>
                    <a:ext cx="101" cy="567"/>
                  </a:xfrm>
                  <a:prstGeom prst="line">
                    <a:avLst/>
                  </a:prstGeom>
                  <a:noFill/>
                  <a:ln w="19050">
                    <a:solidFill>
                      <a:schemeClr val="accent2"/>
                    </a:solidFill>
                    <a:round/>
                    <a:headEnd/>
                    <a:tailEnd/>
                  </a:ln>
                  <a:effectLst/>
                </p:spPr>
                <p:txBody>
                  <a:bodyPr/>
                  <a:lstStyle/>
                  <a:p>
                    <a:pPr>
                      <a:defRPr/>
                    </a:pPr>
                    <a:endParaRPr lang="en-US"/>
                  </a:p>
                </p:txBody>
              </p:sp>
              <p:sp>
                <p:nvSpPr>
                  <p:cNvPr id="62573" name="Line 109">
                    <a:extLst>
                      <a:ext uri="{FF2B5EF4-FFF2-40B4-BE49-F238E27FC236}">
                        <a16:creationId xmlns:a16="http://schemas.microsoft.com/office/drawing/2014/main" id="{34CA6A50-63B7-4B60-A0FB-DC43AD9694F1}"/>
                      </a:ext>
                    </a:extLst>
                  </p:cNvPr>
                  <p:cNvSpPr>
                    <a:spLocks noChangeShapeType="1"/>
                  </p:cNvSpPr>
                  <p:nvPr userDrawn="1"/>
                </p:nvSpPr>
                <p:spPr bwMode="hidden">
                  <a:xfrm flipH="1" flipV="1">
                    <a:off x="2" y="3009"/>
                    <a:ext cx="235" cy="92"/>
                  </a:xfrm>
                  <a:prstGeom prst="line">
                    <a:avLst/>
                  </a:prstGeom>
                  <a:noFill/>
                  <a:ln w="19050">
                    <a:solidFill>
                      <a:schemeClr val="accent2"/>
                    </a:solidFill>
                    <a:round/>
                    <a:headEnd/>
                    <a:tailEnd/>
                  </a:ln>
                  <a:effectLst/>
                </p:spPr>
                <p:txBody>
                  <a:bodyPr/>
                  <a:lstStyle/>
                  <a:p>
                    <a:pPr>
                      <a:defRPr/>
                    </a:pPr>
                    <a:endParaRPr lang="en-US"/>
                  </a:p>
                </p:txBody>
              </p:sp>
              <p:sp>
                <p:nvSpPr>
                  <p:cNvPr id="62574" name="Line 110">
                    <a:extLst>
                      <a:ext uri="{FF2B5EF4-FFF2-40B4-BE49-F238E27FC236}">
                        <a16:creationId xmlns:a16="http://schemas.microsoft.com/office/drawing/2014/main" id="{A83BF900-9B54-4E44-A0E6-4FBB4BE71E24}"/>
                      </a:ext>
                    </a:extLst>
                  </p:cNvPr>
                  <p:cNvSpPr>
                    <a:spLocks noChangeShapeType="1"/>
                  </p:cNvSpPr>
                  <p:nvPr userDrawn="1"/>
                </p:nvSpPr>
                <p:spPr bwMode="hidden">
                  <a:xfrm flipV="1">
                    <a:off x="54" y="3101"/>
                    <a:ext cx="182" cy="194"/>
                  </a:xfrm>
                  <a:prstGeom prst="line">
                    <a:avLst/>
                  </a:prstGeom>
                  <a:noFill/>
                  <a:ln w="19050">
                    <a:solidFill>
                      <a:schemeClr val="accent2"/>
                    </a:solidFill>
                    <a:round/>
                    <a:headEnd/>
                    <a:tailEnd/>
                  </a:ln>
                  <a:effectLst/>
                </p:spPr>
                <p:txBody>
                  <a:bodyPr/>
                  <a:lstStyle/>
                  <a:p>
                    <a:pPr>
                      <a:defRPr/>
                    </a:pPr>
                    <a:endParaRPr lang="en-US"/>
                  </a:p>
                </p:txBody>
              </p:sp>
              <p:sp>
                <p:nvSpPr>
                  <p:cNvPr id="62575" name="Line 111">
                    <a:extLst>
                      <a:ext uri="{FF2B5EF4-FFF2-40B4-BE49-F238E27FC236}">
                        <a16:creationId xmlns:a16="http://schemas.microsoft.com/office/drawing/2014/main" id="{E4BC53B7-D542-4A2D-AFE9-FAD808568622}"/>
                      </a:ext>
                    </a:extLst>
                  </p:cNvPr>
                  <p:cNvSpPr>
                    <a:spLocks noChangeShapeType="1"/>
                  </p:cNvSpPr>
                  <p:nvPr userDrawn="1"/>
                </p:nvSpPr>
                <p:spPr bwMode="hidden">
                  <a:xfrm flipH="1">
                    <a:off x="336" y="3476"/>
                    <a:ext cx="176" cy="192"/>
                  </a:xfrm>
                  <a:prstGeom prst="line">
                    <a:avLst/>
                  </a:prstGeom>
                  <a:noFill/>
                  <a:ln w="19050">
                    <a:solidFill>
                      <a:schemeClr val="accent2"/>
                    </a:solidFill>
                    <a:round/>
                    <a:headEnd/>
                    <a:tailEnd/>
                  </a:ln>
                  <a:effectLst/>
                </p:spPr>
                <p:txBody>
                  <a:bodyPr/>
                  <a:lstStyle/>
                  <a:p>
                    <a:pPr>
                      <a:defRPr/>
                    </a:pPr>
                    <a:endParaRPr lang="en-US"/>
                  </a:p>
                </p:txBody>
              </p:sp>
              <p:sp>
                <p:nvSpPr>
                  <p:cNvPr id="62576" name="Line 112">
                    <a:extLst>
                      <a:ext uri="{FF2B5EF4-FFF2-40B4-BE49-F238E27FC236}">
                        <a16:creationId xmlns:a16="http://schemas.microsoft.com/office/drawing/2014/main" id="{75CE8264-B4E0-4AD0-A26E-82DB3EE9A808}"/>
                      </a:ext>
                    </a:extLst>
                  </p:cNvPr>
                  <p:cNvSpPr>
                    <a:spLocks noChangeShapeType="1"/>
                  </p:cNvSpPr>
                  <p:nvPr userDrawn="1"/>
                </p:nvSpPr>
                <p:spPr bwMode="hidden">
                  <a:xfrm flipV="1">
                    <a:off x="3" y="2738"/>
                    <a:ext cx="14" cy="23"/>
                  </a:xfrm>
                  <a:prstGeom prst="line">
                    <a:avLst/>
                  </a:prstGeom>
                  <a:noFill/>
                  <a:ln w="19050">
                    <a:solidFill>
                      <a:schemeClr val="accent2"/>
                    </a:solidFill>
                    <a:round/>
                    <a:headEnd/>
                    <a:tailEnd/>
                  </a:ln>
                  <a:effectLst/>
                </p:spPr>
                <p:txBody>
                  <a:bodyPr/>
                  <a:lstStyle/>
                  <a:p>
                    <a:pPr>
                      <a:defRPr/>
                    </a:pPr>
                    <a:endParaRPr lang="en-US"/>
                  </a:p>
                </p:txBody>
              </p:sp>
            </p:grpSp>
          </p:grpSp>
        </p:grpSp>
        <p:grpSp>
          <p:nvGrpSpPr>
            <p:cNvPr id="2057" name="Group 113">
              <a:extLst>
                <a:ext uri="{FF2B5EF4-FFF2-40B4-BE49-F238E27FC236}">
                  <a16:creationId xmlns:a16="http://schemas.microsoft.com/office/drawing/2014/main" id="{55A97C06-455D-480B-AA7D-A3A216FF3560}"/>
                </a:ext>
              </a:extLst>
            </p:cNvPr>
            <p:cNvGrpSpPr>
              <a:grpSpLocks/>
            </p:cNvGrpSpPr>
            <p:nvPr userDrawn="1"/>
          </p:nvGrpSpPr>
          <p:grpSpPr bwMode="auto">
            <a:xfrm>
              <a:off x="16" y="1326"/>
              <a:ext cx="3325" cy="2948"/>
              <a:chOff x="16" y="1326"/>
              <a:chExt cx="3325" cy="2948"/>
            </a:xfrm>
          </p:grpSpPr>
          <p:sp>
            <p:nvSpPr>
              <p:cNvPr id="62578" name="Freeform 114">
                <a:extLst>
                  <a:ext uri="{FF2B5EF4-FFF2-40B4-BE49-F238E27FC236}">
                    <a16:creationId xmlns:a16="http://schemas.microsoft.com/office/drawing/2014/main" id="{63CF7EB0-EDD0-4FB9-ADF4-15B6B5148D5E}"/>
                  </a:ext>
                </a:extLst>
              </p:cNvPr>
              <p:cNvSpPr>
                <a:spLocks/>
              </p:cNvSpPr>
              <p:nvPr/>
            </p:nvSpPr>
            <p:spPr bwMode="hidden">
              <a:xfrm>
                <a:off x="16" y="2656"/>
                <a:ext cx="1440" cy="1618"/>
              </a:xfrm>
              <a:custGeom>
                <a:avLst/>
                <a:gdLst/>
                <a:ahLst/>
                <a:cxnLst>
                  <a:cxn ang="0">
                    <a:pos x="873" y="1150"/>
                  </a:cxn>
                  <a:cxn ang="0">
                    <a:pos x="741" y="1019"/>
                  </a:cxn>
                  <a:cxn ang="0">
                    <a:pos x="610" y="875"/>
                  </a:cxn>
                  <a:cxn ang="0">
                    <a:pos x="490" y="737"/>
                  </a:cxn>
                  <a:cxn ang="0">
                    <a:pos x="377" y="593"/>
                  </a:cxn>
                  <a:cxn ang="0">
                    <a:pos x="275" y="443"/>
                  </a:cxn>
                  <a:cxn ang="0">
                    <a:pos x="173" y="299"/>
                  </a:cxn>
                  <a:cxn ang="0">
                    <a:pos x="84" y="149"/>
                  </a:cxn>
                  <a:cxn ang="0">
                    <a:pos x="0" y="0"/>
                  </a:cxn>
                  <a:cxn ang="0">
                    <a:pos x="0" y="11"/>
                  </a:cxn>
                  <a:cxn ang="0">
                    <a:pos x="84" y="155"/>
                  </a:cxn>
                  <a:cxn ang="0">
                    <a:pos x="173" y="305"/>
                  </a:cxn>
                  <a:cxn ang="0">
                    <a:pos x="269" y="449"/>
                  </a:cxn>
                  <a:cxn ang="0">
                    <a:pos x="377" y="593"/>
                  </a:cxn>
                  <a:cxn ang="0">
                    <a:pos x="490" y="737"/>
                  </a:cxn>
                  <a:cxn ang="0">
                    <a:pos x="610" y="881"/>
                  </a:cxn>
                  <a:cxn ang="0">
                    <a:pos x="735" y="1019"/>
                  </a:cxn>
                  <a:cxn ang="0">
                    <a:pos x="873" y="1150"/>
                  </a:cxn>
                  <a:cxn ang="0">
                    <a:pos x="1010" y="1276"/>
                  </a:cxn>
                  <a:cxn ang="0">
                    <a:pos x="1148" y="1396"/>
                  </a:cxn>
                  <a:cxn ang="0">
                    <a:pos x="1286" y="1510"/>
                  </a:cxn>
                  <a:cxn ang="0">
                    <a:pos x="1429" y="1618"/>
                  </a:cxn>
                  <a:cxn ang="0">
                    <a:pos x="1435" y="1618"/>
                  </a:cxn>
                  <a:cxn ang="0">
                    <a:pos x="1292" y="1510"/>
                  </a:cxn>
                  <a:cxn ang="0">
                    <a:pos x="1154" y="1396"/>
                  </a:cxn>
                  <a:cxn ang="0">
                    <a:pos x="1010" y="1276"/>
                  </a:cxn>
                  <a:cxn ang="0">
                    <a:pos x="873" y="1150"/>
                  </a:cxn>
                  <a:cxn ang="0">
                    <a:pos x="873" y="1150"/>
                  </a:cxn>
                </a:cxnLst>
                <a:rect l="0" t="0" r="r" b="b"/>
                <a:pathLst>
                  <a:path w="1435" h="1618">
                    <a:moveTo>
                      <a:pt x="873" y="1150"/>
                    </a:moveTo>
                    <a:lnTo>
                      <a:pt x="741" y="1019"/>
                    </a:lnTo>
                    <a:lnTo>
                      <a:pt x="610" y="875"/>
                    </a:lnTo>
                    <a:lnTo>
                      <a:pt x="490" y="737"/>
                    </a:lnTo>
                    <a:lnTo>
                      <a:pt x="377" y="593"/>
                    </a:lnTo>
                    <a:lnTo>
                      <a:pt x="275" y="443"/>
                    </a:lnTo>
                    <a:lnTo>
                      <a:pt x="173" y="299"/>
                    </a:lnTo>
                    <a:lnTo>
                      <a:pt x="84" y="149"/>
                    </a:lnTo>
                    <a:lnTo>
                      <a:pt x="0" y="0"/>
                    </a:lnTo>
                    <a:lnTo>
                      <a:pt x="0" y="11"/>
                    </a:lnTo>
                    <a:lnTo>
                      <a:pt x="84" y="155"/>
                    </a:lnTo>
                    <a:lnTo>
                      <a:pt x="173" y="305"/>
                    </a:lnTo>
                    <a:lnTo>
                      <a:pt x="269" y="449"/>
                    </a:lnTo>
                    <a:lnTo>
                      <a:pt x="377" y="593"/>
                    </a:lnTo>
                    <a:lnTo>
                      <a:pt x="490" y="737"/>
                    </a:lnTo>
                    <a:lnTo>
                      <a:pt x="610" y="881"/>
                    </a:lnTo>
                    <a:lnTo>
                      <a:pt x="735" y="1019"/>
                    </a:lnTo>
                    <a:lnTo>
                      <a:pt x="873" y="1150"/>
                    </a:lnTo>
                    <a:lnTo>
                      <a:pt x="1010" y="1276"/>
                    </a:lnTo>
                    <a:lnTo>
                      <a:pt x="1148" y="1396"/>
                    </a:lnTo>
                    <a:lnTo>
                      <a:pt x="1286" y="1510"/>
                    </a:lnTo>
                    <a:lnTo>
                      <a:pt x="1429" y="1618"/>
                    </a:lnTo>
                    <a:lnTo>
                      <a:pt x="1435" y="1618"/>
                    </a:lnTo>
                    <a:lnTo>
                      <a:pt x="1292" y="1510"/>
                    </a:lnTo>
                    <a:lnTo>
                      <a:pt x="1154" y="1396"/>
                    </a:lnTo>
                    <a:lnTo>
                      <a:pt x="1010" y="1276"/>
                    </a:lnTo>
                    <a:lnTo>
                      <a:pt x="873" y="1150"/>
                    </a:lnTo>
                    <a:lnTo>
                      <a:pt x="873" y="1150"/>
                    </a:lnTo>
                    <a:close/>
                  </a:path>
                </a:pathLst>
              </a:custGeom>
              <a:solidFill>
                <a:schemeClr val="accent2"/>
              </a:solidFill>
              <a:ln w="9525">
                <a:noFill/>
                <a:round/>
                <a:headEnd/>
                <a:tailEnd/>
              </a:ln>
            </p:spPr>
            <p:txBody>
              <a:bodyPr/>
              <a:lstStyle/>
              <a:p>
                <a:pPr>
                  <a:defRPr/>
                </a:pPr>
                <a:endParaRPr lang="en-US"/>
              </a:p>
            </p:txBody>
          </p:sp>
          <p:sp>
            <p:nvSpPr>
              <p:cNvPr id="62579" name="Freeform 115">
                <a:extLst>
                  <a:ext uri="{FF2B5EF4-FFF2-40B4-BE49-F238E27FC236}">
                    <a16:creationId xmlns:a16="http://schemas.microsoft.com/office/drawing/2014/main" id="{94F3ABA5-69C7-4D41-AA04-8D73CA23B9C8}"/>
                  </a:ext>
                </a:extLst>
              </p:cNvPr>
              <p:cNvSpPr>
                <a:spLocks/>
              </p:cNvSpPr>
              <p:nvPr/>
            </p:nvSpPr>
            <p:spPr bwMode="hidden">
              <a:xfrm>
                <a:off x="16" y="2260"/>
                <a:ext cx="1673" cy="2014"/>
              </a:xfrm>
              <a:custGeom>
                <a:avLst/>
                <a:gdLst/>
                <a:ahLst/>
                <a:cxnLst>
                  <a:cxn ang="0">
                    <a:pos x="957" y="1463"/>
                  </a:cxn>
                  <a:cxn ang="0">
                    <a:pos x="789" y="1289"/>
                  </a:cxn>
                  <a:cxn ang="0">
                    <a:pos x="634" y="1115"/>
                  </a:cxn>
                  <a:cxn ang="0">
                    <a:pos x="490" y="929"/>
                  </a:cxn>
                  <a:cxn ang="0">
                    <a:pos x="365" y="743"/>
                  </a:cxn>
                  <a:cxn ang="0">
                    <a:pos x="251" y="557"/>
                  </a:cxn>
                  <a:cxn ang="0">
                    <a:pos x="149" y="372"/>
                  </a:cxn>
                  <a:cxn ang="0">
                    <a:pos x="66" y="186"/>
                  </a:cxn>
                  <a:cxn ang="0">
                    <a:pos x="0" y="0"/>
                  </a:cxn>
                  <a:cxn ang="0">
                    <a:pos x="0" y="12"/>
                  </a:cxn>
                  <a:cxn ang="0">
                    <a:pos x="66" y="198"/>
                  </a:cxn>
                  <a:cxn ang="0">
                    <a:pos x="149" y="384"/>
                  </a:cxn>
                  <a:cxn ang="0">
                    <a:pos x="251" y="569"/>
                  </a:cxn>
                  <a:cxn ang="0">
                    <a:pos x="365" y="755"/>
                  </a:cxn>
                  <a:cxn ang="0">
                    <a:pos x="490" y="935"/>
                  </a:cxn>
                  <a:cxn ang="0">
                    <a:pos x="634" y="1115"/>
                  </a:cxn>
                  <a:cxn ang="0">
                    <a:pos x="789" y="1295"/>
                  </a:cxn>
                  <a:cxn ang="0">
                    <a:pos x="957" y="1463"/>
                  </a:cxn>
                  <a:cxn ang="0">
                    <a:pos x="1130" y="1618"/>
                  </a:cxn>
                  <a:cxn ang="0">
                    <a:pos x="1303" y="1762"/>
                  </a:cxn>
                  <a:cxn ang="0">
                    <a:pos x="1483" y="1894"/>
                  </a:cxn>
                  <a:cxn ang="0">
                    <a:pos x="1662" y="2014"/>
                  </a:cxn>
                  <a:cxn ang="0">
                    <a:pos x="1668" y="2014"/>
                  </a:cxn>
                  <a:cxn ang="0">
                    <a:pos x="1483" y="1894"/>
                  </a:cxn>
                  <a:cxn ang="0">
                    <a:pos x="1303" y="1762"/>
                  </a:cxn>
                  <a:cxn ang="0">
                    <a:pos x="1130" y="1618"/>
                  </a:cxn>
                  <a:cxn ang="0">
                    <a:pos x="957" y="1463"/>
                  </a:cxn>
                  <a:cxn ang="0">
                    <a:pos x="957" y="1463"/>
                  </a:cxn>
                </a:cxnLst>
                <a:rect l="0" t="0" r="r" b="b"/>
                <a:pathLst>
                  <a:path w="1668" h="2014">
                    <a:moveTo>
                      <a:pt x="957" y="1463"/>
                    </a:moveTo>
                    <a:lnTo>
                      <a:pt x="789" y="1289"/>
                    </a:lnTo>
                    <a:lnTo>
                      <a:pt x="634" y="1115"/>
                    </a:lnTo>
                    <a:lnTo>
                      <a:pt x="490" y="929"/>
                    </a:lnTo>
                    <a:lnTo>
                      <a:pt x="365" y="743"/>
                    </a:lnTo>
                    <a:lnTo>
                      <a:pt x="251" y="557"/>
                    </a:lnTo>
                    <a:lnTo>
                      <a:pt x="149" y="372"/>
                    </a:lnTo>
                    <a:lnTo>
                      <a:pt x="66" y="186"/>
                    </a:lnTo>
                    <a:lnTo>
                      <a:pt x="0" y="0"/>
                    </a:lnTo>
                    <a:lnTo>
                      <a:pt x="0" y="12"/>
                    </a:lnTo>
                    <a:lnTo>
                      <a:pt x="66" y="198"/>
                    </a:lnTo>
                    <a:lnTo>
                      <a:pt x="149" y="384"/>
                    </a:lnTo>
                    <a:lnTo>
                      <a:pt x="251" y="569"/>
                    </a:lnTo>
                    <a:lnTo>
                      <a:pt x="365" y="755"/>
                    </a:lnTo>
                    <a:lnTo>
                      <a:pt x="490" y="935"/>
                    </a:lnTo>
                    <a:lnTo>
                      <a:pt x="634" y="1115"/>
                    </a:lnTo>
                    <a:lnTo>
                      <a:pt x="789" y="1295"/>
                    </a:lnTo>
                    <a:lnTo>
                      <a:pt x="957" y="1463"/>
                    </a:lnTo>
                    <a:lnTo>
                      <a:pt x="1130" y="1618"/>
                    </a:lnTo>
                    <a:lnTo>
                      <a:pt x="1303" y="1762"/>
                    </a:lnTo>
                    <a:lnTo>
                      <a:pt x="1483" y="1894"/>
                    </a:lnTo>
                    <a:lnTo>
                      <a:pt x="1662" y="2014"/>
                    </a:lnTo>
                    <a:lnTo>
                      <a:pt x="1668" y="2014"/>
                    </a:lnTo>
                    <a:lnTo>
                      <a:pt x="1483" y="1894"/>
                    </a:lnTo>
                    <a:lnTo>
                      <a:pt x="1303" y="1762"/>
                    </a:lnTo>
                    <a:lnTo>
                      <a:pt x="1130" y="1618"/>
                    </a:lnTo>
                    <a:lnTo>
                      <a:pt x="957" y="1463"/>
                    </a:lnTo>
                    <a:lnTo>
                      <a:pt x="957" y="1463"/>
                    </a:lnTo>
                    <a:close/>
                  </a:path>
                </a:pathLst>
              </a:custGeom>
              <a:solidFill>
                <a:schemeClr val="accent2"/>
              </a:solidFill>
              <a:ln w="9525">
                <a:noFill/>
                <a:round/>
                <a:headEnd/>
                <a:tailEnd/>
              </a:ln>
            </p:spPr>
            <p:txBody>
              <a:bodyPr/>
              <a:lstStyle/>
              <a:p>
                <a:pPr>
                  <a:defRPr/>
                </a:pPr>
                <a:endParaRPr lang="en-US"/>
              </a:p>
            </p:txBody>
          </p:sp>
          <p:sp>
            <p:nvSpPr>
              <p:cNvPr id="62580" name="Rectangle 116">
                <a:extLst>
                  <a:ext uri="{FF2B5EF4-FFF2-40B4-BE49-F238E27FC236}">
                    <a16:creationId xmlns:a16="http://schemas.microsoft.com/office/drawing/2014/main" id="{A48C9ED2-DFEB-4DAF-90F1-BEC20017980D}"/>
                  </a:ext>
                </a:extLst>
              </p:cNvPr>
              <p:cNvSpPr>
                <a:spLocks noChangeArrowheads="1"/>
              </p:cNvSpPr>
              <p:nvPr/>
            </p:nvSpPr>
            <p:spPr bwMode="hidden">
              <a:xfrm rot="-2488720">
                <a:off x="1988" y="1919"/>
                <a:ext cx="1353" cy="17"/>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62581" name="Rectangle 117">
                <a:extLst>
                  <a:ext uri="{FF2B5EF4-FFF2-40B4-BE49-F238E27FC236}">
                    <a16:creationId xmlns:a16="http://schemas.microsoft.com/office/drawing/2014/main" id="{A5801178-253E-4033-BACE-3B0CBD4311CE}"/>
                  </a:ext>
                </a:extLst>
              </p:cNvPr>
              <p:cNvSpPr>
                <a:spLocks noChangeArrowheads="1"/>
              </p:cNvSpPr>
              <p:nvPr/>
            </p:nvSpPr>
            <p:spPr bwMode="hidden">
              <a:xfrm rot="-5087790">
                <a:off x="1964" y="2613"/>
                <a:ext cx="2217" cy="17"/>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62582" name="Rectangle 118">
                <a:extLst>
                  <a:ext uri="{FF2B5EF4-FFF2-40B4-BE49-F238E27FC236}">
                    <a16:creationId xmlns:a16="http://schemas.microsoft.com/office/drawing/2014/main" id="{AC405F96-65D0-4B54-BF6E-51019EADE983}"/>
                  </a:ext>
                </a:extLst>
              </p:cNvPr>
              <p:cNvSpPr>
                <a:spLocks noChangeArrowheads="1"/>
              </p:cNvSpPr>
              <p:nvPr/>
            </p:nvSpPr>
            <p:spPr bwMode="hidden">
              <a:xfrm rot="-3417299">
                <a:off x="1015" y="2698"/>
                <a:ext cx="2678" cy="17"/>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62583" name="Rectangle 119">
                <a:extLst>
                  <a:ext uri="{FF2B5EF4-FFF2-40B4-BE49-F238E27FC236}">
                    <a16:creationId xmlns:a16="http://schemas.microsoft.com/office/drawing/2014/main" id="{33561CC7-3140-4C5C-B637-B2C6C6B5EE89}"/>
                  </a:ext>
                </a:extLst>
              </p:cNvPr>
              <p:cNvSpPr>
                <a:spLocks noChangeArrowheads="1"/>
              </p:cNvSpPr>
              <p:nvPr/>
            </p:nvSpPr>
            <p:spPr bwMode="hidden">
              <a:xfrm rot="-835848">
                <a:off x="688" y="1748"/>
                <a:ext cx="2390" cy="17"/>
              </a:xfrm>
              <a:prstGeom prst="rect">
                <a:avLst/>
              </a:prstGeom>
              <a:solidFill>
                <a:schemeClr val="accent2"/>
              </a:solidFill>
              <a:ln w="9525">
                <a:noFill/>
                <a:miter lim="800000"/>
                <a:headEnd/>
                <a:tailEnd/>
              </a:ln>
              <a:effectLst/>
            </p:spPr>
            <p:txBody>
              <a:bodyPr wrap="none" anchor="ctr"/>
              <a:lstStyle/>
              <a:p>
                <a:pPr>
                  <a:defRPr/>
                </a:pPr>
                <a:endParaRPr lang="en-US"/>
              </a:p>
            </p:txBody>
          </p:sp>
          <p:grpSp>
            <p:nvGrpSpPr>
              <p:cNvPr id="2064" name="Group 120">
                <a:extLst>
                  <a:ext uri="{FF2B5EF4-FFF2-40B4-BE49-F238E27FC236}">
                    <a16:creationId xmlns:a16="http://schemas.microsoft.com/office/drawing/2014/main" id="{F0C8CE05-35CC-40E6-A8C0-7A3DC9047C51}"/>
                  </a:ext>
                </a:extLst>
              </p:cNvPr>
              <p:cNvGrpSpPr>
                <a:grpSpLocks noChangeAspect="1"/>
              </p:cNvGrpSpPr>
              <p:nvPr/>
            </p:nvGrpSpPr>
            <p:grpSpPr bwMode="auto">
              <a:xfrm>
                <a:off x="3046" y="1326"/>
                <a:ext cx="259" cy="299"/>
                <a:chOff x="3042" y="1265"/>
                <a:chExt cx="367" cy="424"/>
              </a:xfrm>
            </p:grpSpPr>
            <p:sp>
              <p:nvSpPr>
                <p:cNvPr id="62585" name="Oval 121">
                  <a:extLst>
                    <a:ext uri="{FF2B5EF4-FFF2-40B4-BE49-F238E27FC236}">
                      <a16:creationId xmlns:a16="http://schemas.microsoft.com/office/drawing/2014/main" id="{0FF8CC3C-E231-40CD-87ED-281AF8EE5CA5}"/>
                    </a:ext>
                  </a:extLst>
                </p:cNvPr>
                <p:cNvSpPr>
                  <a:spLocks noChangeAspect="1" noChangeArrowheads="1"/>
                </p:cNvSpPr>
                <p:nvPr userDrawn="1"/>
              </p:nvSpPr>
              <p:spPr bwMode="hidden">
                <a:xfrm rot="2828979">
                  <a:off x="2982" y="1467"/>
                  <a:ext cx="282" cy="162"/>
                </a:xfrm>
                <a:prstGeom prst="ellipse">
                  <a:avLst/>
                </a:prstGeom>
                <a:gradFill rotWithShape="0">
                  <a:gsLst>
                    <a:gs pos="0">
                      <a:schemeClr val="accent2"/>
                    </a:gs>
                    <a:gs pos="100000">
                      <a:schemeClr val="accent2">
                        <a:gamma/>
                        <a:tint val="84706"/>
                        <a:invGamma/>
                      </a:schemeClr>
                    </a:gs>
                  </a:gsLst>
                  <a:lin ang="5400000" scaled="1"/>
                </a:gradFill>
                <a:ln w="9525">
                  <a:noFill/>
                  <a:round/>
                  <a:headEnd/>
                  <a:tailEnd/>
                </a:ln>
                <a:effectLst/>
              </p:spPr>
              <p:txBody>
                <a:bodyPr wrap="none" anchor="ctr"/>
                <a:lstStyle/>
                <a:p>
                  <a:pPr>
                    <a:defRPr/>
                  </a:pPr>
                  <a:endParaRPr lang="en-US"/>
                </a:p>
              </p:txBody>
            </p:sp>
            <p:sp>
              <p:nvSpPr>
                <p:cNvPr id="62586" name="Freeform 122">
                  <a:extLst>
                    <a:ext uri="{FF2B5EF4-FFF2-40B4-BE49-F238E27FC236}">
                      <a16:creationId xmlns:a16="http://schemas.microsoft.com/office/drawing/2014/main" id="{5BF95C70-5181-41A9-B457-5F39F27E5979}"/>
                    </a:ext>
                  </a:extLst>
                </p:cNvPr>
                <p:cNvSpPr>
                  <a:spLocks noChangeAspect="1"/>
                </p:cNvSpPr>
                <p:nvPr userDrawn="1"/>
              </p:nvSpPr>
              <p:spPr bwMode="hidden">
                <a:xfrm>
                  <a:off x="3070" y="1374"/>
                  <a:ext cx="227" cy="221"/>
                </a:xfrm>
                <a:custGeom>
                  <a:avLst/>
                  <a:gdLst/>
                  <a:ahLst/>
                  <a:cxnLst>
                    <a:cxn ang="0">
                      <a:pos x="227" y="134"/>
                    </a:cxn>
                    <a:cxn ang="0">
                      <a:pos x="203" y="144"/>
                    </a:cxn>
                    <a:cxn ang="0">
                      <a:pos x="179" y="138"/>
                    </a:cxn>
                    <a:cxn ang="0">
                      <a:pos x="149" y="126"/>
                    </a:cxn>
                    <a:cxn ang="0">
                      <a:pos x="126" y="102"/>
                    </a:cxn>
                    <a:cxn ang="0">
                      <a:pos x="102" y="72"/>
                    </a:cxn>
                    <a:cxn ang="0">
                      <a:pos x="84" y="48"/>
                    </a:cxn>
                    <a:cxn ang="0">
                      <a:pos x="78" y="24"/>
                    </a:cxn>
                    <a:cxn ang="0">
                      <a:pos x="84" y="0"/>
                    </a:cxn>
                    <a:cxn ang="0">
                      <a:pos x="84" y="0"/>
                    </a:cxn>
                    <a:cxn ang="0">
                      <a:pos x="78" y="0"/>
                    </a:cxn>
                    <a:cxn ang="0">
                      <a:pos x="18" y="60"/>
                    </a:cxn>
                    <a:cxn ang="0">
                      <a:pos x="0" y="90"/>
                    </a:cxn>
                    <a:cxn ang="0">
                      <a:pos x="0" y="120"/>
                    </a:cxn>
                    <a:cxn ang="0">
                      <a:pos x="12" y="156"/>
                    </a:cxn>
                    <a:cxn ang="0">
                      <a:pos x="36" y="192"/>
                    </a:cxn>
                    <a:cxn ang="0">
                      <a:pos x="66" y="216"/>
                    </a:cxn>
                    <a:cxn ang="0">
                      <a:pos x="96" y="222"/>
                    </a:cxn>
                    <a:cxn ang="0">
                      <a:pos x="126" y="222"/>
                    </a:cxn>
                    <a:cxn ang="0">
                      <a:pos x="155" y="210"/>
                    </a:cxn>
                    <a:cxn ang="0">
                      <a:pos x="227" y="138"/>
                    </a:cxn>
                    <a:cxn ang="0">
                      <a:pos x="227" y="134"/>
                    </a:cxn>
                  </a:cxnLst>
                  <a:rect l="0" t="0" r="r" b="b"/>
                  <a:pathLst>
                    <a:path w="227" h="222">
                      <a:moveTo>
                        <a:pt x="227" y="134"/>
                      </a:moveTo>
                      <a:lnTo>
                        <a:pt x="203" y="144"/>
                      </a:lnTo>
                      <a:lnTo>
                        <a:pt x="179" y="138"/>
                      </a:lnTo>
                      <a:lnTo>
                        <a:pt x="149" y="126"/>
                      </a:lnTo>
                      <a:lnTo>
                        <a:pt x="126" y="102"/>
                      </a:lnTo>
                      <a:lnTo>
                        <a:pt x="102" y="72"/>
                      </a:lnTo>
                      <a:lnTo>
                        <a:pt x="84" y="48"/>
                      </a:lnTo>
                      <a:lnTo>
                        <a:pt x="78" y="24"/>
                      </a:lnTo>
                      <a:lnTo>
                        <a:pt x="84" y="0"/>
                      </a:lnTo>
                      <a:lnTo>
                        <a:pt x="84" y="0"/>
                      </a:lnTo>
                      <a:lnTo>
                        <a:pt x="78" y="0"/>
                      </a:lnTo>
                      <a:lnTo>
                        <a:pt x="18" y="60"/>
                      </a:lnTo>
                      <a:lnTo>
                        <a:pt x="0" y="90"/>
                      </a:lnTo>
                      <a:lnTo>
                        <a:pt x="0" y="120"/>
                      </a:lnTo>
                      <a:lnTo>
                        <a:pt x="12" y="156"/>
                      </a:lnTo>
                      <a:lnTo>
                        <a:pt x="36" y="192"/>
                      </a:lnTo>
                      <a:lnTo>
                        <a:pt x="66" y="216"/>
                      </a:lnTo>
                      <a:lnTo>
                        <a:pt x="96" y="222"/>
                      </a:lnTo>
                      <a:lnTo>
                        <a:pt x="126" y="222"/>
                      </a:lnTo>
                      <a:lnTo>
                        <a:pt x="155" y="210"/>
                      </a:lnTo>
                      <a:lnTo>
                        <a:pt x="227" y="138"/>
                      </a:lnTo>
                      <a:lnTo>
                        <a:pt x="227" y="134"/>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defRPr/>
                  </a:pPr>
                  <a:endParaRPr lang="en-US"/>
                </a:p>
              </p:txBody>
            </p:sp>
            <p:sp>
              <p:nvSpPr>
                <p:cNvPr id="62587" name="Freeform 123">
                  <a:extLst>
                    <a:ext uri="{FF2B5EF4-FFF2-40B4-BE49-F238E27FC236}">
                      <a16:creationId xmlns:a16="http://schemas.microsoft.com/office/drawing/2014/main" id="{8806C03C-2EA4-4751-A721-F7DB56550697}"/>
                    </a:ext>
                  </a:extLst>
                </p:cNvPr>
                <p:cNvSpPr>
                  <a:spLocks noChangeAspect="1"/>
                </p:cNvSpPr>
                <p:nvPr userDrawn="1"/>
              </p:nvSpPr>
              <p:spPr bwMode="hidden">
                <a:xfrm>
                  <a:off x="3144" y="1366"/>
                  <a:ext cx="163" cy="156"/>
                </a:xfrm>
                <a:custGeom>
                  <a:avLst/>
                  <a:gdLst/>
                  <a:ahLst/>
                  <a:cxnLst>
                    <a:cxn ang="0">
                      <a:pos x="221" y="216"/>
                    </a:cxn>
                    <a:cxn ang="0">
                      <a:pos x="192" y="234"/>
                    </a:cxn>
                    <a:cxn ang="0">
                      <a:pos x="150" y="234"/>
                    </a:cxn>
                    <a:cxn ang="0">
                      <a:pos x="102" y="210"/>
                    </a:cxn>
                    <a:cxn ang="0">
                      <a:pos x="54" y="174"/>
                    </a:cxn>
                    <a:cxn ang="0">
                      <a:pos x="24" y="132"/>
                    </a:cxn>
                    <a:cxn ang="0">
                      <a:pos x="6" y="84"/>
                    </a:cxn>
                    <a:cxn ang="0">
                      <a:pos x="0" y="42"/>
                    </a:cxn>
                    <a:cxn ang="0">
                      <a:pos x="12" y="12"/>
                    </a:cxn>
                    <a:cxn ang="0">
                      <a:pos x="48" y="0"/>
                    </a:cxn>
                    <a:cxn ang="0">
                      <a:pos x="84" y="0"/>
                    </a:cxn>
                    <a:cxn ang="0">
                      <a:pos x="132" y="18"/>
                    </a:cxn>
                    <a:cxn ang="0">
                      <a:pos x="174" y="54"/>
                    </a:cxn>
                    <a:cxn ang="0">
                      <a:pos x="210" y="102"/>
                    </a:cxn>
                    <a:cxn ang="0">
                      <a:pos x="233" y="144"/>
                    </a:cxn>
                    <a:cxn ang="0">
                      <a:pos x="233" y="186"/>
                    </a:cxn>
                    <a:cxn ang="0">
                      <a:pos x="221" y="216"/>
                    </a:cxn>
                    <a:cxn ang="0">
                      <a:pos x="221" y="216"/>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defRPr/>
                  </a:pPr>
                  <a:endParaRPr lang="en-US"/>
                </a:p>
              </p:txBody>
            </p:sp>
            <p:sp>
              <p:nvSpPr>
                <p:cNvPr id="62588" name="Freeform 124">
                  <a:extLst>
                    <a:ext uri="{FF2B5EF4-FFF2-40B4-BE49-F238E27FC236}">
                      <a16:creationId xmlns:a16="http://schemas.microsoft.com/office/drawing/2014/main" id="{168141B7-F5D8-449A-B256-D00C169200C4}"/>
                    </a:ext>
                  </a:extLst>
                </p:cNvPr>
                <p:cNvSpPr>
                  <a:spLocks noChangeAspect="1"/>
                </p:cNvSpPr>
                <p:nvPr userDrawn="1"/>
              </p:nvSpPr>
              <p:spPr bwMode="hidden">
                <a:xfrm>
                  <a:off x="3202" y="1272"/>
                  <a:ext cx="203" cy="199"/>
                </a:xfrm>
                <a:custGeom>
                  <a:avLst/>
                  <a:gdLst/>
                  <a:ahLst/>
                  <a:cxnLst>
                    <a:cxn ang="0">
                      <a:pos x="179" y="18"/>
                    </a:cxn>
                    <a:cxn ang="0">
                      <a:pos x="197" y="48"/>
                    </a:cxn>
                    <a:cxn ang="0">
                      <a:pos x="203" y="60"/>
                    </a:cxn>
                    <a:cxn ang="0">
                      <a:pos x="197" y="66"/>
                    </a:cxn>
                    <a:cxn ang="0">
                      <a:pos x="65" y="192"/>
                    </a:cxn>
                    <a:cxn ang="0">
                      <a:pos x="59" y="198"/>
                    </a:cxn>
                    <a:cxn ang="0">
                      <a:pos x="47" y="192"/>
                    </a:cxn>
                    <a:cxn ang="0">
                      <a:pos x="17" y="174"/>
                    </a:cxn>
                    <a:cxn ang="0">
                      <a:pos x="0" y="150"/>
                    </a:cxn>
                    <a:cxn ang="0">
                      <a:pos x="0" y="126"/>
                    </a:cxn>
                    <a:cxn ang="0">
                      <a:pos x="131" y="0"/>
                    </a:cxn>
                    <a:cxn ang="0">
                      <a:pos x="155" y="0"/>
                    </a:cxn>
                    <a:cxn ang="0">
                      <a:pos x="179" y="18"/>
                    </a:cxn>
                    <a:cxn ang="0">
                      <a:pos x="179" y="18"/>
                    </a:cxn>
                  </a:cxnLst>
                  <a:rect l="0" t="0" r="r" b="b"/>
                  <a:pathLst>
                    <a:path w="203" h="198">
                      <a:moveTo>
                        <a:pt x="179" y="18"/>
                      </a:moveTo>
                      <a:lnTo>
                        <a:pt x="197" y="48"/>
                      </a:lnTo>
                      <a:lnTo>
                        <a:pt x="203" y="60"/>
                      </a:lnTo>
                      <a:lnTo>
                        <a:pt x="197" y="66"/>
                      </a:lnTo>
                      <a:lnTo>
                        <a:pt x="65" y="192"/>
                      </a:lnTo>
                      <a:lnTo>
                        <a:pt x="59" y="198"/>
                      </a:lnTo>
                      <a:lnTo>
                        <a:pt x="47" y="192"/>
                      </a:lnTo>
                      <a:lnTo>
                        <a:pt x="17" y="174"/>
                      </a:lnTo>
                      <a:lnTo>
                        <a:pt x="0" y="150"/>
                      </a:lnTo>
                      <a:lnTo>
                        <a:pt x="0" y="126"/>
                      </a:lnTo>
                      <a:lnTo>
                        <a:pt x="131" y="0"/>
                      </a:lnTo>
                      <a:lnTo>
                        <a:pt x="155" y="0"/>
                      </a:lnTo>
                      <a:lnTo>
                        <a:pt x="179" y="18"/>
                      </a:lnTo>
                      <a:lnTo>
                        <a:pt x="179" y="18"/>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defRPr/>
                  </a:pPr>
                  <a:endParaRPr lang="en-US"/>
                </a:p>
              </p:txBody>
            </p:sp>
            <p:sp>
              <p:nvSpPr>
                <p:cNvPr id="62589" name="Freeform 125">
                  <a:extLst>
                    <a:ext uri="{FF2B5EF4-FFF2-40B4-BE49-F238E27FC236}">
                      <a16:creationId xmlns:a16="http://schemas.microsoft.com/office/drawing/2014/main" id="{56885106-0671-427D-83B1-5E9FEF5E95E3}"/>
                    </a:ext>
                  </a:extLst>
                </p:cNvPr>
                <p:cNvSpPr>
                  <a:spLocks noChangeAspect="1"/>
                </p:cNvSpPr>
                <p:nvPr userDrawn="1"/>
              </p:nvSpPr>
              <p:spPr bwMode="hidden">
                <a:xfrm>
                  <a:off x="3330" y="1265"/>
                  <a:ext cx="79" cy="74"/>
                </a:xfrm>
                <a:custGeom>
                  <a:avLst/>
                  <a:gdLst/>
                  <a:ahLst/>
                  <a:cxnLst>
                    <a:cxn ang="0">
                      <a:pos x="221" y="216"/>
                    </a:cxn>
                    <a:cxn ang="0">
                      <a:pos x="192" y="234"/>
                    </a:cxn>
                    <a:cxn ang="0">
                      <a:pos x="150" y="234"/>
                    </a:cxn>
                    <a:cxn ang="0">
                      <a:pos x="102" y="210"/>
                    </a:cxn>
                    <a:cxn ang="0">
                      <a:pos x="54" y="174"/>
                    </a:cxn>
                    <a:cxn ang="0">
                      <a:pos x="24" y="132"/>
                    </a:cxn>
                    <a:cxn ang="0">
                      <a:pos x="6" y="84"/>
                    </a:cxn>
                    <a:cxn ang="0">
                      <a:pos x="0" y="42"/>
                    </a:cxn>
                    <a:cxn ang="0">
                      <a:pos x="12" y="12"/>
                    </a:cxn>
                    <a:cxn ang="0">
                      <a:pos x="48" y="0"/>
                    </a:cxn>
                    <a:cxn ang="0">
                      <a:pos x="84" y="0"/>
                    </a:cxn>
                    <a:cxn ang="0">
                      <a:pos x="132" y="18"/>
                    </a:cxn>
                    <a:cxn ang="0">
                      <a:pos x="174" y="54"/>
                    </a:cxn>
                    <a:cxn ang="0">
                      <a:pos x="210" y="102"/>
                    </a:cxn>
                    <a:cxn ang="0">
                      <a:pos x="233" y="144"/>
                    </a:cxn>
                    <a:cxn ang="0">
                      <a:pos x="233" y="186"/>
                    </a:cxn>
                    <a:cxn ang="0">
                      <a:pos x="221" y="216"/>
                    </a:cxn>
                    <a:cxn ang="0">
                      <a:pos x="221" y="216"/>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defRPr/>
                  </a:pPr>
                  <a:endParaRPr lang="en-US"/>
                </a:p>
              </p:txBody>
            </p:sp>
          </p:grpSp>
        </p:grpSp>
      </p:grpSp>
      <p:sp>
        <p:nvSpPr>
          <p:cNvPr id="62590" name="Rectangle 126">
            <a:extLst>
              <a:ext uri="{FF2B5EF4-FFF2-40B4-BE49-F238E27FC236}">
                <a16:creationId xmlns:a16="http://schemas.microsoft.com/office/drawing/2014/main" id="{6DD968A6-4728-47DC-9F39-FC7F45ADBBA4}"/>
              </a:ext>
            </a:extLst>
          </p:cNvPr>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a:defRPr/>
            </a:pPr>
            <a:fld id="{4CFDF989-979A-48D5-BC9C-74E6BD166D8D}" type="datetime5">
              <a:rPr lang="en-US"/>
              <a:pPr>
                <a:defRPr/>
              </a:pPr>
              <a:t>8-Jun-21</a:t>
            </a:fld>
            <a:endParaRPr lang="en-US"/>
          </a:p>
        </p:txBody>
      </p:sp>
      <p:sp>
        <p:nvSpPr>
          <p:cNvPr id="62591" name="Rectangle 127">
            <a:extLst>
              <a:ext uri="{FF2B5EF4-FFF2-40B4-BE49-F238E27FC236}">
                <a16:creationId xmlns:a16="http://schemas.microsoft.com/office/drawing/2014/main" id="{72E170C8-6F1D-40F1-85C9-82F22B6B12AA}"/>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a:defRPr/>
            </a:pPr>
            <a:endParaRPr lang="en-US"/>
          </a:p>
        </p:txBody>
      </p:sp>
      <p:sp>
        <p:nvSpPr>
          <p:cNvPr id="62592" name="Rectangle 128">
            <a:extLst>
              <a:ext uri="{FF2B5EF4-FFF2-40B4-BE49-F238E27FC236}">
                <a16:creationId xmlns:a16="http://schemas.microsoft.com/office/drawing/2014/main" id="{1520B21F-476B-4A1B-83D5-4B31264F8FCB}"/>
              </a:ext>
            </a:extLst>
          </p:cNvPr>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65FFF1F1-7E35-4CA2-AD53-ABDB76A9C236}" type="slidenum">
              <a:rPr lang="en-US" altLang="en-US"/>
              <a:pPr/>
              <a:t>‹#›</a:t>
            </a:fld>
            <a:endParaRPr lang="en-US" altLang="en-US"/>
          </a:p>
        </p:txBody>
      </p:sp>
      <p:sp>
        <p:nvSpPr>
          <p:cNvPr id="62593" name="Rectangle 129">
            <a:extLst>
              <a:ext uri="{FF2B5EF4-FFF2-40B4-BE49-F238E27FC236}">
                <a16:creationId xmlns:a16="http://schemas.microsoft.com/office/drawing/2014/main" id="{08379CBD-F48B-4061-9BD9-073C9302BA9A}"/>
              </a:ext>
            </a:extLst>
          </p:cNvPr>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2594" name="Rectangle 130">
            <a:extLst>
              <a:ext uri="{FF2B5EF4-FFF2-40B4-BE49-F238E27FC236}">
                <a16:creationId xmlns:a16="http://schemas.microsoft.com/office/drawing/2014/main" id="{6511CA9D-B441-4545-B39E-0548849BC6CA}"/>
              </a:ext>
            </a:extLst>
          </p:cNvPr>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cSld>
  <p:clrMap bg1="dk2" tx1="lt1" bg2="dk1" tx2="lt2" accent1="accent1" accent2="accent2" accent3="accent3" accent4="accent4" accent5="accent5" accent6="accent6" hlink="hlink" folHlink="folHlink"/>
  <p:sldLayoutIdLst>
    <p:sldLayoutId id="2147483719"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Lst>
  <p:hf hdr="0" ftr="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u"/>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u"/>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88CC5840-C269-4CD4-8404-C19D04EC60CA}"/>
              </a:ext>
            </a:extLst>
          </p:cNvPr>
          <p:cNvSpPr>
            <a:spLocks noGrp="1" noChangeArrowheads="1"/>
          </p:cNvSpPr>
          <p:nvPr>
            <p:ph type="ctrTitle"/>
          </p:nvPr>
        </p:nvSpPr>
        <p:spPr>
          <a:xfrm>
            <a:off x="685800" y="152400"/>
            <a:ext cx="7772400" cy="3352800"/>
          </a:xfrm>
        </p:spPr>
        <p:txBody>
          <a:bodyPr/>
          <a:lstStyle/>
          <a:p>
            <a:pPr eaLnBrk="1" hangingPunct="1">
              <a:defRPr/>
            </a:pPr>
            <a:r>
              <a:rPr lang="en-US" sz="5400" dirty="0">
                <a:solidFill>
                  <a:srgbClr val="FF0000"/>
                </a:solidFill>
              </a:rPr>
              <a:t>McKinney ARC </a:t>
            </a:r>
            <a:br>
              <a:rPr lang="en-US" sz="5400" dirty="0">
                <a:solidFill>
                  <a:srgbClr val="FF0000"/>
                </a:solidFill>
              </a:rPr>
            </a:br>
            <a:r>
              <a:rPr lang="en-US" dirty="0">
                <a:solidFill>
                  <a:schemeClr val="tx1"/>
                </a:solidFill>
              </a:rPr>
              <a:t>Field Day 2021</a:t>
            </a:r>
            <a:br>
              <a:rPr lang="en-US" dirty="0">
                <a:solidFill>
                  <a:schemeClr val="tx1"/>
                </a:solidFill>
              </a:rPr>
            </a:br>
            <a:r>
              <a:rPr lang="en-US" dirty="0">
                <a:solidFill>
                  <a:schemeClr val="tx1"/>
                </a:solidFill>
              </a:rPr>
              <a:t>North Texas Section</a:t>
            </a:r>
            <a:br>
              <a:rPr lang="en-US" dirty="0">
                <a:solidFill>
                  <a:schemeClr val="tx1"/>
                </a:solidFill>
              </a:rPr>
            </a:br>
            <a:r>
              <a:rPr lang="en-US" dirty="0">
                <a:solidFill>
                  <a:schemeClr val="tx1"/>
                </a:solidFill>
              </a:rPr>
              <a:t>Class 3A</a:t>
            </a:r>
          </a:p>
        </p:txBody>
      </p:sp>
      <p:sp>
        <p:nvSpPr>
          <p:cNvPr id="66563" name="Rectangle 3">
            <a:extLst>
              <a:ext uri="{FF2B5EF4-FFF2-40B4-BE49-F238E27FC236}">
                <a16:creationId xmlns:a16="http://schemas.microsoft.com/office/drawing/2014/main" id="{6E226BC2-92EA-48C7-8B78-278EA4FF852F}"/>
              </a:ext>
            </a:extLst>
          </p:cNvPr>
          <p:cNvSpPr>
            <a:spLocks noGrp="1" noChangeArrowheads="1"/>
          </p:cNvSpPr>
          <p:nvPr>
            <p:ph type="subTitle" idx="1"/>
          </p:nvPr>
        </p:nvSpPr>
        <p:spPr>
          <a:xfrm>
            <a:off x="1371600" y="3429000"/>
            <a:ext cx="6400800" cy="1752600"/>
          </a:xfrm>
        </p:spPr>
        <p:txBody>
          <a:bodyPr/>
          <a:lstStyle/>
          <a:p>
            <a:pPr eaLnBrk="1" hangingPunct="1"/>
            <a:r>
              <a:rPr lang="en-US" altLang="en-US" dirty="0"/>
              <a:t>2500 Bloomdale</a:t>
            </a:r>
          </a:p>
          <a:p>
            <a:pPr eaLnBrk="1" hangingPunct="1"/>
            <a:r>
              <a:rPr lang="en-US" altLang="en-US" dirty="0"/>
              <a:t>McKinney, Texas</a:t>
            </a:r>
          </a:p>
          <a:p>
            <a:pPr eaLnBrk="1" hangingPunct="1"/>
            <a:r>
              <a:rPr lang="en-US" altLang="en-US" dirty="0"/>
              <a:t>June 26-27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26">
            <a:extLst>
              <a:ext uri="{FF2B5EF4-FFF2-40B4-BE49-F238E27FC236}">
                <a16:creationId xmlns:a16="http://schemas.microsoft.com/office/drawing/2014/main" id="{EC8C6F88-7845-44F6-80E7-59590FFF5714}"/>
              </a:ext>
            </a:extLst>
          </p:cNvPr>
          <p:cNvSpPr>
            <a:spLocks noGrp="1" noChangeArrowheads="1"/>
          </p:cNvSpPr>
          <p:nvPr>
            <p:ph type="title"/>
          </p:nvPr>
        </p:nvSpPr>
        <p:spPr/>
        <p:txBody>
          <a:bodyPr/>
          <a:lstStyle/>
          <a:p>
            <a:pPr eaLnBrk="1" hangingPunct="1">
              <a:defRPr/>
            </a:pPr>
            <a:r>
              <a:rPr lang="en-US" sz="3600">
                <a:solidFill>
                  <a:schemeClr val="tx1"/>
                </a:solidFill>
              </a:rPr>
              <a:t>Exchanging Information</a:t>
            </a:r>
          </a:p>
        </p:txBody>
      </p:sp>
      <p:sp>
        <p:nvSpPr>
          <p:cNvPr id="25603" name="Rectangle 1027">
            <a:extLst>
              <a:ext uri="{FF2B5EF4-FFF2-40B4-BE49-F238E27FC236}">
                <a16:creationId xmlns:a16="http://schemas.microsoft.com/office/drawing/2014/main" id="{F658723C-30A2-45E2-BB2C-C7CA39565130}"/>
              </a:ext>
            </a:extLst>
          </p:cNvPr>
          <p:cNvSpPr>
            <a:spLocks noGrp="1" noChangeArrowheads="1"/>
          </p:cNvSpPr>
          <p:nvPr>
            <p:ph type="body" idx="1"/>
          </p:nvPr>
        </p:nvSpPr>
        <p:spPr>
          <a:xfrm>
            <a:off x="1371600" y="1906588"/>
            <a:ext cx="6400800" cy="3455987"/>
          </a:xfrm>
        </p:spPr>
        <p:txBody>
          <a:bodyPr/>
          <a:lstStyle/>
          <a:p>
            <a:pPr eaLnBrk="1" hangingPunct="1">
              <a:lnSpc>
                <a:spcPct val="90000"/>
              </a:lnSpc>
              <a:defRPr/>
            </a:pPr>
            <a:r>
              <a:rPr lang="en-US" sz="2000" dirty="0"/>
              <a:t>CW and Digital</a:t>
            </a:r>
          </a:p>
          <a:p>
            <a:pPr lvl="1" eaLnBrk="1" hangingPunct="1">
              <a:lnSpc>
                <a:spcPct val="90000"/>
              </a:lnSpc>
              <a:defRPr/>
            </a:pPr>
            <a:r>
              <a:rPr lang="en-US" sz="1800" dirty="0"/>
              <a:t>CQ </a:t>
            </a:r>
            <a:r>
              <a:rPr lang="en-US" sz="1800" dirty="0" err="1"/>
              <a:t>CQ</a:t>
            </a:r>
            <a:r>
              <a:rPr lang="en-US" sz="1800" dirty="0"/>
              <a:t> </a:t>
            </a:r>
            <a:r>
              <a:rPr lang="en-US" sz="1800" dirty="0" err="1"/>
              <a:t>CQ</a:t>
            </a:r>
            <a:r>
              <a:rPr lang="en-US" sz="1800" dirty="0"/>
              <a:t> FD DE W5MRC [W5MRC] K</a:t>
            </a:r>
          </a:p>
          <a:p>
            <a:pPr lvl="1" eaLnBrk="1" hangingPunct="1">
              <a:lnSpc>
                <a:spcPct val="90000"/>
              </a:lnSpc>
              <a:defRPr/>
            </a:pPr>
            <a:r>
              <a:rPr lang="en-US" sz="1800" dirty="0"/>
              <a:t>3A NTX</a:t>
            </a:r>
          </a:p>
          <a:p>
            <a:pPr eaLnBrk="1" hangingPunct="1">
              <a:lnSpc>
                <a:spcPct val="90000"/>
              </a:lnSpc>
              <a:defRPr/>
            </a:pPr>
            <a:r>
              <a:rPr lang="en-US" sz="2000" dirty="0"/>
              <a:t>PHONE</a:t>
            </a:r>
          </a:p>
          <a:p>
            <a:pPr lvl="1" eaLnBrk="1" hangingPunct="1">
              <a:lnSpc>
                <a:spcPct val="90000"/>
              </a:lnSpc>
              <a:defRPr/>
            </a:pPr>
            <a:r>
              <a:rPr lang="en-US" sz="1800" dirty="0"/>
              <a:t>CQ Field Day, CQ Field Day.  This is W5MRC [Whiskey 5 Mike Romeo Charlie] standing by/listening (or “Q R Zed”).</a:t>
            </a:r>
          </a:p>
          <a:p>
            <a:pPr lvl="1" eaLnBrk="1" hangingPunct="1">
              <a:lnSpc>
                <a:spcPct val="90000"/>
              </a:lnSpc>
              <a:defRPr/>
            </a:pPr>
            <a:r>
              <a:rPr lang="en-US" sz="1800" dirty="0"/>
              <a:t>Copy 3A NTX ,3 Alpha North Texas</a:t>
            </a:r>
          </a:p>
          <a:p>
            <a:pPr lvl="1" eaLnBrk="1" hangingPunct="1">
              <a:lnSpc>
                <a:spcPct val="90000"/>
              </a:lnSpc>
              <a:defRPr/>
            </a:pPr>
            <a:r>
              <a:rPr lang="en-US" sz="1800" dirty="0"/>
              <a:t> </a:t>
            </a:r>
            <a:r>
              <a:rPr lang="en-US" sz="2000" dirty="0"/>
              <a:t>Some common Q-Codes</a:t>
            </a:r>
          </a:p>
          <a:p>
            <a:pPr lvl="1" eaLnBrk="1" hangingPunct="1">
              <a:lnSpc>
                <a:spcPct val="90000"/>
              </a:lnSpc>
              <a:defRPr/>
            </a:pPr>
            <a:r>
              <a:rPr lang="en-US" sz="1800" dirty="0"/>
              <a:t>QRZ = “Who is calling?”</a:t>
            </a:r>
          </a:p>
          <a:p>
            <a:pPr lvl="1" eaLnBrk="1" hangingPunct="1">
              <a:lnSpc>
                <a:spcPct val="90000"/>
              </a:lnSpc>
              <a:defRPr/>
            </a:pPr>
            <a:r>
              <a:rPr lang="en-US" sz="1800" dirty="0"/>
              <a:t>QSL = “Can you acknowledge receipt ? ”</a:t>
            </a:r>
          </a:p>
          <a:p>
            <a:pPr lvl="1" eaLnBrk="1" hangingPunct="1">
              <a:lnSpc>
                <a:spcPct val="90000"/>
              </a:lnSpc>
              <a:defRPr/>
            </a:pPr>
            <a:r>
              <a:rPr lang="en-US" sz="1800" dirty="0"/>
              <a:t>QTH = “What is your location?”</a:t>
            </a:r>
          </a:p>
        </p:txBody>
      </p:sp>
    </p:spTree>
    <p:extLst>
      <p:ext uri="{BB962C8B-B14F-4D97-AF65-F5344CB8AC3E}">
        <p14:creationId xmlns:p14="http://schemas.microsoft.com/office/powerpoint/2010/main" val="184986077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65D1B613-9074-404B-9071-1315E5EEEDCA}"/>
              </a:ext>
            </a:extLst>
          </p:cNvPr>
          <p:cNvSpPr>
            <a:spLocks noGrp="1" noChangeArrowheads="1"/>
          </p:cNvSpPr>
          <p:nvPr>
            <p:ph type="title"/>
          </p:nvPr>
        </p:nvSpPr>
        <p:spPr>
          <a:xfrm>
            <a:off x="685800" y="460375"/>
            <a:ext cx="7772400" cy="835025"/>
          </a:xfrm>
        </p:spPr>
        <p:txBody>
          <a:bodyPr/>
          <a:lstStyle/>
          <a:p>
            <a:pPr eaLnBrk="1" hangingPunct="1">
              <a:defRPr/>
            </a:pPr>
            <a:r>
              <a:rPr lang="en-US" dirty="0">
                <a:solidFill>
                  <a:schemeClr val="tx1"/>
                </a:solidFill>
              </a:rPr>
              <a:t>Band Plan</a:t>
            </a:r>
          </a:p>
        </p:txBody>
      </p:sp>
      <p:sp>
        <p:nvSpPr>
          <p:cNvPr id="82947" name="Rectangle 3">
            <a:extLst>
              <a:ext uri="{FF2B5EF4-FFF2-40B4-BE49-F238E27FC236}">
                <a16:creationId xmlns:a16="http://schemas.microsoft.com/office/drawing/2014/main" id="{698826C8-4C03-4E96-B728-BDFAD696BD06}"/>
              </a:ext>
            </a:extLst>
          </p:cNvPr>
          <p:cNvSpPr>
            <a:spLocks noGrp="1" noChangeArrowheads="1"/>
          </p:cNvSpPr>
          <p:nvPr>
            <p:ph type="body" idx="1"/>
          </p:nvPr>
        </p:nvSpPr>
        <p:spPr>
          <a:xfrm>
            <a:off x="685800" y="1371600"/>
            <a:ext cx="7772400" cy="4114800"/>
          </a:xfrm>
        </p:spPr>
        <p:txBody>
          <a:bodyPr/>
          <a:lstStyle/>
          <a:p>
            <a:pPr eaLnBrk="1" hangingPunct="1">
              <a:defRPr/>
            </a:pPr>
            <a:r>
              <a:rPr lang="en-US" sz="2000" dirty="0"/>
              <a:t>Primarily 15 and 20 meters during the day.</a:t>
            </a:r>
          </a:p>
          <a:p>
            <a:pPr eaLnBrk="1" hangingPunct="1">
              <a:defRPr/>
            </a:pPr>
            <a:r>
              <a:rPr lang="en-US" sz="2000" dirty="0"/>
              <a:t> 40 or 80 meters at night.</a:t>
            </a:r>
          </a:p>
          <a:p>
            <a:pPr eaLnBrk="1" hangingPunct="1">
              <a:defRPr/>
            </a:pPr>
            <a:r>
              <a:rPr lang="en-US" sz="2000" dirty="0"/>
              <a:t>Operators' choice for open bands, just make sure the same mode is not operating on the same band at the same time. </a:t>
            </a:r>
          </a:p>
          <a:p>
            <a:pPr eaLnBrk="1" hangingPunct="1">
              <a:defRPr/>
            </a:pPr>
            <a:r>
              <a:rPr lang="en-US" sz="2000" dirty="0"/>
              <a:t>Work as many stations as possible on all bands excluding the 60, 30, 17, and 12-meter  bands</a:t>
            </a:r>
          </a:p>
          <a:p>
            <a:pPr eaLnBrk="1" hangingPunct="1">
              <a:defRPr/>
            </a:pPr>
            <a:endParaRPr lang="en-US" sz="2000" dirty="0"/>
          </a:p>
          <a:p>
            <a:pPr marL="0" indent="0" eaLnBrk="1" hangingPunct="1">
              <a:buNone/>
              <a:defRPr/>
            </a:pPr>
            <a:endParaRPr lang="en-US"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1F691F56-DEDA-4E6E-AFB4-6DDD02D02BA0}"/>
              </a:ext>
            </a:extLst>
          </p:cNvPr>
          <p:cNvSpPr>
            <a:spLocks noGrp="1" noChangeArrowheads="1"/>
          </p:cNvSpPr>
          <p:nvPr>
            <p:ph type="title"/>
          </p:nvPr>
        </p:nvSpPr>
        <p:spPr/>
        <p:txBody>
          <a:bodyPr/>
          <a:lstStyle/>
          <a:p>
            <a:pPr eaLnBrk="1" hangingPunct="1">
              <a:defRPr/>
            </a:pPr>
            <a:r>
              <a:rPr lang="en-US" sz="3600">
                <a:solidFill>
                  <a:schemeClr val="tx1"/>
                </a:solidFill>
              </a:rPr>
              <a:t>Scoring – QSO Points</a:t>
            </a:r>
          </a:p>
        </p:txBody>
      </p:sp>
      <p:sp>
        <p:nvSpPr>
          <p:cNvPr id="17411" name="Rectangle 3">
            <a:extLst>
              <a:ext uri="{FF2B5EF4-FFF2-40B4-BE49-F238E27FC236}">
                <a16:creationId xmlns:a16="http://schemas.microsoft.com/office/drawing/2014/main" id="{399E4551-CB44-4A73-BB2D-E24941B8852A}"/>
              </a:ext>
            </a:extLst>
          </p:cNvPr>
          <p:cNvSpPr>
            <a:spLocks noGrp="1" noChangeArrowheads="1"/>
          </p:cNvSpPr>
          <p:nvPr>
            <p:ph type="body" idx="1"/>
          </p:nvPr>
        </p:nvSpPr>
        <p:spPr>
          <a:xfrm>
            <a:off x="533400" y="1682750"/>
            <a:ext cx="7924800" cy="4029075"/>
          </a:xfrm>
        </p:spPr>
        <p:txBody>
          <a:bodyPr/>
          <a:lstStyle/>
          <a:p>
            <a:pPr eaLnBrk="1" hangingPunct="1">
              <a:defRPr/>
            </a:pPr>
            <a:r>
              <a:rPr lang="en-US" sz="2400"/>
              <a:t>Phone contacts are one point each</a:t>
            </a:r>
          </a:p>
          <a:p>
            <a:pPr eaLnBrk="1" hangingPunct="1">
              <a:defRPr/>
            </a:pPr>
            <a:r>
              <a:rPr lang="en-US" sz="2400"/>
              <a:t>CW and digital contacts are two points each</a:t>
            </a:r>
          </a:p>
          <a:p>
            <a:pPr eaLnBrk="1" hangingPunct="1">
              <a:defRPr/>
            </a:pPr>
            <a:endParaRPr lang="en-US" sz="2400"/>
          </a:p>
          <a:p>
            <a:pPr eaLnBrk="1" hangingPunct="1">
              <a:defRPr/>
            </a:pPr>
            <a:endParaRPr lang="en-US" sz="2400">
              <a:solidFill>
                <a:schemeClr val="bg1"/>
              </a:solidFill>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6CD70AC5-B497-4E24-8520-942513BC28F9}"/>
              </a:ext>
            </a:extLst>
          </p:cNvPr>
          <p:cNvSpPr>
            <a:spLocks noGrp="1" noChangeArrowheads="1"/>
          </p:cNvSpPr>
          <p:nvPr>
            <p:ph type="title"/>
          </p:nvPr>
        </p:nvSpPr>
        <p:spPr/>
        <p:txBody>
          <a:bodyPr/>
          <a:lstStyle/>
          <a:p>
            <a:pPr eaLnBrk="1" hangingPunct="1">
              <a:defRPr/>
            </a:pPr>
            <a:r>
              <a:rPr lang="en-US" sz="3600">
                <a:solidFill>
                  <a:schemeClr val="tx1"/>
                </a:solidFill>
              </a:rPr>
              <a:t>Scoring – Bonus Points</a:t>
            </a:r>
          </a:p>
        </p:txBody>
      </p:sp>
      <p:sp>
        <p:nvSpPr>
          <p:cNvPr id="19459" name="Rectangle 3">
            <a:extLst>
              <a:ext uri="{FF2B5EF4-FFF2-40B4-BE49-F238E27FC236}">
                <a16:creationId xmlns:a16="http://schemas.microsoft.com/office/drawing/2014/main" id="{524A3086-9018-4644-A407-D5B61D77CE75}"/>
              </a:ext>
            </a:extLst>
          </p:cNvPr>
          <p:cNvSpPr>
            <a:spLocks noGrp="1" noChangeArrowheads="1"/>
          </p:cNvSpPr>
          <p:nvPr>
            <p:ph type="body" idx="1"/>
          </p:nvPr>
        </p:nvSpPr>
        <p:spPr>
          <a:xfrm>
            <a:off x="685800" y="1447800"/>
            <a:ext cx="7772400" cy="4572000"/>
          </a:xfrm>
        </p:spPr>
        <p:txBody>
          <a:bodyPr/>
          <a:lstStyle/>
          <a:p>
            <a:pPr eaLnBrk="1" hangingPunct="1">
              <a:lnSpc>
                <a:spcPct val="80000"/>
              </a:lnSpc>
            </a:pPr>
            <a:r>
              <a:rPr lang="en-US" altLang="en-US" sz="2000" dirty="0"/>
              <a:t>100% Emergency Power (a generator qualifies), 100 points per transmitter (GOTA and VHF stations do not count)</a:t>
            </a:r>
            <a:endParaRPr lang="en-US" altLang="en-US" sz="2000" dirty="0">
              <a:solidFill>
                <a:srgbClr val="FF0000"/>
              </a:solidFill>
            </a:endParaRPr>
          </a:p>
          <a:p>
            <a:pPr eaLnBrk="1" hangingPunct="1">
              <a:lnSpc>
                <a:spcPct val="80000"/>
              </a:lnSpc>
            </a:pPr>
            <a:r>
              <a:rPr lang="en-US" altLang="en-US" sz="2000" dirty="0"/>
              <a:t>Site Visitation by an elected governmental official, 100 points </a:t>
            </a:r>
            <a:endParaRPr lang="en-US" altLang="en-US" sz="2000" dirty="0">
              <a:solidFill>
                <a:srgbClr val="FF0000"/>
              </a:solidFill>
            </a:endParaRPr>
          </a:p>
          <a:p>
            <a:pPr eaLnBrk="1" hangingPunct="1">
              <a:lnSpc>
                <a:spcPct val="80000"/>
              </a:lnSpc>
            </a:pPr>
            <a:r>
              <a:rPr lang="en-US" altLang="en-US" sz="2000" dirty="0"/>
              <a:t>Media Publicity, 100 points </a:t>
            </a:r>
            <a:endParaRPr lang="en-US" altLang="en-US" sz="2000" dirty="0">
              <a:solidFill>
                <a:srgbClr val="FF0000"/>
              </a:solidFill>
            </a:endParaRPr>
          </a:p>
          <a:p>
            <a:pPr eaLnBrk="1" hangingPunct="1">
              <a:lnSpc>
                <a:spcPct val="80000"/>
              </a:lnSpc>
            </a:pPr>
            <a:r>
              <a:rPr lang="en-US" altLang="en-US" sz="2000" dirty="0"/>
              <a:t>Public Location, 100 points </a:t>
            </a:r>
            <a:endParaRPr lang="en-US" altLang="en-US" sz="2000" dirty="0">
              <a:solidFill>
                <a:srgbClr val="FF0000"/>
              </a:solidFill>
            </a:endParaRPr>
          </a:p>
          <a:p>
            <a:pPr eaLnBrk="1" hangingPunct="1">
              <a:lnSpc>
                <a:spcPct val="80000"/>
              </a:lnSpc>
            </a:pPr>
            <a:r>
              <a:rPr lang="en-US" altLang="en-US" sz="2000" dirty="0"/>
              <a:t>Public Information Table, 100 points </a:t>
            </a:r>
            <a:endParaRPr lang="en-US" altLang="en-US" sz="2000" dirty="0">
              <a:solidFill>
                <a:srgbClr val="FF0000"/>
              </a:solidFill>
            </a:endParaRPr>
          </a:p>
          <a:p>
            <a:pPr eaLnBrk="1" hangingPunct="1">
              <a:lnSpc>
                <a:spcPct val="80000"/>
              </a:lnSpc>
            </a:pPr>
            <a:r>
              <a:rPr lang="en-US" altLang="en-US" sz="2000" dirty="0"/>
              <a:t>Message Origination to Section Manager, NTS style formal message, 100 points </a:t>
            </a:r>
            <a:endParaRPr lang="en-US" altLang="en-US" sz="2000" dirty="0">
              <a:solidFill>
                <a:srgbClr val="FF0000"/>
              </a:solidFill>
            </a:endParaRPr>
          </a:p>
          <a:p>
            <a:pPr marL="0" indent="0">
              <a:lnSpc>
                <a:spcPct val="80000"/>
              </a:lnSpc>
              <a:buNone/>
            </a:pPr>
            <a:endParaRPr lang="en-US" altLang="en-US" sz="2000" dirty="0">
              <a:solidFill>
                <a:srgbClr val="FFCC00"/>
              </a:solidFill>
            </a:endParaRPr>
          </a:p>
          <a:p>
            <a:pPr eaLnBrk="1" hangingPunct="1">
              <a:lnSpc>
                <a:spcPct val="80000"/>
              </a:lnSpc>
            </a:pPr>
            <a:endParaRPr lang="en-US" altLang="en-US" sz="2000" dirty="0">
              <a:solidFill>
                <a:srgbClr val="FFCC00"/>
              </a:solidFill>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9189E19B-1504-4ED3-956B-4727E412AF8B}"/>
              </a:ext>
            </a:extLst>
          </p:cNvPr>
          <p:cNvSpPr>
            <a:spLocks noGrp="1" noChangeArrowheads="1"/>
          </p:cNvSpPr>
          <p:nvPr>
            <p:ph type="title"/>
          </p:nvPr>
        </p:nvSpPr>
        <p:spPr/>
        <p:txBody>
          <a:bodyPr/>
          <a:lstStyle/>
          <a:p>
            <a:pPr eaLnBrk="1" hangingPunct="1">
              <a:defRPr/>
            </a:pPr>
            <a:r>
              <a:rPr lang="en-US" sz="3600" dirty="0">
                <a:solidFill>
                  <a:schemeClr val="tx1"/>
                </a:solidFill>
              </a:rPr>
              <a:t>Scoring – Bonus Points (Cont’d)</a:t>
            </a:r>
          </a:p>
        </p:txBody>
      </p:sp>
      <p:sp>
        <p:nvSpPr>
          <p:cNvPr id="20483" name="Rectangle 3">
            <a:extLst>
              <a:ext uri="{FF2B5EF4-FFF2-40B4-BE49-F238E27FC236}">
                <a16:creationId xmlns:a16="http://schemas.microsoft.com/office/drawing/2014/main" id="{2DA3BAFE-3E49-4413-887C-9047345CB157}"/>
              </a:ext>
            </a:extLst>
          </p:cNvPr>
          <p:cNvSpPr>
            <a:spLocks noGrp="1" noChangeArrowheads="1"/>
          </p:cNvSpPr>
          <p:nvPr>
            <p:ph type="body" idx="1"/>
          </p:nvPr>
        </p:nvSpPr>
        <p:spPr>
          <a:xfrm>
            <a:off x="685800" y="1600200"/>
            <a:ext cx="7848600" cy="3775075"/>
          </a:xfrm>
        </p:spPr>
        <p:txBody>
          <a:bodyPr/>
          <a:lstStyle/>
          <a:p>
            <a:pPr marL="0" indent="0" eaLnBrk="1" hangingPunct="1">
              <a:lnSpc>
                <a:spcPct val="80000"/>
              </a:lnSpc>
              <a:buNone/>
            </a:pPr>
            <a:endParaRPr lang="en-US" altLang="en-US" sz="2000" dirty="0">
              <a:solidFill>
                <a:srgbClr val="FF0000"/>
              </a:solidFill>
            </a:endParaRPr>
          </a:p>
          <a:p>
            <a:pPr eaLnBrk="1" hangingPunct="1">
              <a:lnSpc>
                <a:spcPct val="80000"/>
              </a:lnSpc>
            </a:pPr>
            <a:r>
              <a:rPr lang="en-US" altLang="en-US" sz="2000" dirty="0"/>
              <a:t>Satellite QSO, one or more successful QSOs via amateur satellite, 100 points </a:t>
            </a:r>
            <a:endParaRPr lang="en-US" altLang="en-US" sz="2000" dirty="0">
              <a:solidFill>
                <a:srgbClr val="FF0000"/>
              </a:solidFill>
            </a:endParaRPr>
          </a:p>
          <a:p>
            <a:pPr eaLnBrk="1" hangingPunct="1">
              <a:lnSpc>
                <a:spcPct val="80000"/>
              </a:lnSpc>
            </a:pPr>
            <a:r>
              <a:rPr lang="en-US" altLang="en-US" sz="2000" dirty="0"/>
              <a:t>W1AW Bulletin, special Field Day bulletin copied via amateur radio, 100 points </a:t>
            </a:r>
            <a:endParaRPr lang="en-US" altLang="en-US" sz="2000" dirty="0">
              <a:solidFill>
                <a:srgbClr val="FF0000"/>
              </a:solidFill>
            </a:endParaRPr>
          </a:p>
          <a:p>
            <a:pPr eaLnBrk="1" hangingPunct="1">
              <a:lnSpc>
                <a:spcPct val="80000"/>
              </a:lnSpc>
            </a:pPr>
            <a:r>
              <a:rPr lang="en-US" altLang="en-US" sz="2000" dirty="0"/>
              <a:t>Learning Opportunity/Seminar</a:t>
            </a:r>
            <a:endParaRPr lang="en-US" altLang="en-US" sz="1800" dirty="0">
              <a:solidFill>
                <a:srgbClr val="FF0000"/>
              </a:solidFill>
            </a:endParaRPr>
          </a:p>
          <a:p>
            <a:pPr eaLnBrk="1" hangingPunct="1">
              <a:lnSpc>
                <a:spcPct val="80000"/>
              </a:lnSpc>
            </a:pPr>
            <a:r>
              <a:rPr lang="en-US" altLang="en-US" sz="2000" dirty="0"/>
              <a:t>Site Visitation by a representative of an agency served by ARES, e.g. Red Cross, local Emergency Management, or law enforcement, 100 points </a:t>
            </a:r>
            <a:endParaRPr lang="en-US" altLang="en-US" sz="2000" dirty="0">
              <a:solidFill>
                <a:srgbClr val="FF0000"/>
              </a:solidFill>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CD506367-E963-4DC0-BF9A-C64854BEB213}"/>
              </a:ext>
            </a:extLst>
          </p:cNvPr>
          <p:cNvSpPr>
            <a:spLocks noGrp="1" noChangeArrowheads="1"/>
          </p:cNvSpPr>
          <p:nvPr>
            <p:ph type="title"/>
          </p:nvPr>
        </p:nvSpPr>
        <p:spPr/>
        <p:txBody>
          <a:bodyPr/>
          <a:lstStyle/>
          <a:p>
            <a:pPr eaLnBrk="1" hangingPunct="1">
              <a:defRPr/>
            </a:pPr>
            <a:r>
              <a:rPr lang="en-US" sz="3600" dirty="0">
                <a:solidFill>
                  <a:schemeClr val="tx1"/>
                </a:solidFill>
              </a:rPr>
              <a:t>Logging</a:t>
            </a:r>
          </a:p>
        </p:txBody>
      </p:sp>
      <p:sp>
        <p:nvSpPr>
          <p:cNvPr id="30723" name="Rectangle 3">
            <a:extLst>
              <a:ext uri="{FF2B5EF4-FFF2-40B4-BE49-F238E27FC236}">
                <a16:creationId xmlns:a16="http://schemas.microsoft.com/office/drawing/2014/main" id="{6CD7D159-EF33-493E-8032-FCEAE088060B}"/>
              </a:ext>
            </a:extLst>
          </p:cNvPr>
          <p:cNvSpPr>
            <a:spLocks noGrp="1" noChangeArrowheads="1"/>
          </p:cNvSpPr>
          <p:nvPr>
            <p:ph type="body" idx="1"/>
          </p:nvPr>
        </p:nvSpPr>
        <p:spPr>
          <a:xfrm>
            <a:off x="1182688" y="1600200"/>
            <a:ext cx="6778625" cy="3943350"/>
          </a:xfrm>
        </p:spPr>
        <p:txBody>
          <a:bodyPr/>
          <a:lstStyle/>
          <a:p>
            <a:pPr eaLnBrk="1" hangingPunct="1">
              <a:lnSpc>
                <a:spcPct val="80000"/>
              </a:lnSpc>
            </a:pPr>
            <a:r>
              <a:rPr lang="en-US" altLang="en-US" sz="2000" dirty="0"/>
              <a:t>N3FJP logging software will be utilized on all computers</a:t>
            </a:r>
          </a:p>
          <a:p>
            <a:pPr eaLnBrk="1" hangingPunct="1">
              <a:lnSpc>
                <a:spcPct val="80000"/>
              </a:lnSpc>
            </a:pPr>
            <a:r>
              <a:rPr lang="en-US" altLang="en-US" sz="2000" dirty="0"/>
              <a:t>Please make sure to switch operators in the software when new person is operating.</a:t>
            </a:r>
          </a:p>
          <a:p>
            <a:pPr eaLnBrk="1" hangingPunct="1">
              <a:lnSpc>
                <a:spcPct val="80000"/>
              </a:lnSpc>
            </a:pPr>
            <a:endParaRPr lang="en-US" altLang="en-US" sz="2000" dirty="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D5B99509-E5B2-4BE6-B9D3-B8CAD3901B11}"/>
              </a:ext>
            </a:extLst>
          </p:cNvPr>
          <p:cNvSpPr>
            <a:spLocks noGrp="1" noChangeArrowheads="1"/>
          </p:cNvSpPr>
          <p:nvPr>
            <p:ph type="title"/>
          </p:nvPr>
        </p:nvSpPr>
        <p:spPr>
          <a:xfrm>
            <a:off x="457200" y="277813"/>
            <a:ext cx="6629400" cy="911225"/>
          </a:xfrm>
        </p:spPr>
        <p:txBody>
          <a:bodyPr/>
          <a:lstStyle/>
          <a:p>
            <a:pPr eaLnBrk="1" hangingPunct="1">
              <a:defRPr/>
            </a:pPr>
            <a:r>
              <a:rPr lang="en-US" sz="3600" dirty="0">
                <a:solidFill>
                  <a:schemeClr val="tx1"/>
                </a:solidFill>
              </a:rPr>
              <a:t>“Volunteers” are Critical for MARC Success</a:t>
            </a:r>
          </a:p>
        </p:txBody>
      </p:sp>
      <p:sp>
        <p:nvSpPr>
          <p:cNvPr id="27651" name="Rectangle 3">
            <a:extLst>
              <a:ext uri="{FF2B5EF4-FFF2-40B4-BE49-F238E27FC236}">
                <a16:creationId xmlns:a16="http://schemas.microsoft.com/office/drawing/2014/main" id="{37A9E2C1-CFD3-404F-B777-A5F2D817B56F}"/>
              </a:ext>
            </a:extLst>
          </p:cNvPr>
          <p:cNvSpPr>
            <a:spLocks noGrp="1" noChangeArrowheads="1"/>
          </p:cNvSpPr>
          <p:nvPr>
            <p:ph type="body" idx="1"/>
          </p:nvPr>
        </p:nvSpPr>
        <p:spPr>
          <a:xfrm>
            <a:off x="990600" y="1600200"/>
            <a:ext cx="7924800" cy="4376738"/>
          </a:xfrm>
        </p:spPr>
        <p:txBody>
          <a:bodyPr/>
          <a:lstStyle/>
          <a:p>
            <a:pPr eaLnBrk="1" hangingPunct="1">
              <a:lnSpc>
                <a:spcPct val="80000"/>
              </a:lnSpc>
            </a:pPr>
            <a:r>
              <a:rPr lang="en-US" altLang="en-US" sz="1800" dirty="0"/>
              <a:t>Safety </a:t>
            </a:r>
            <a:r>
              <a:rPr lang="en-US" altLang="en-US" sz="1800" dirty="0" err="1"/>
              <a:t>Officer,Equipment</a:t>
            </a:r>
            <a:r>
              <a:rPr lang="en-US" altLang="en-US" sz="1800" dirty="0"/>
              <a:t> Manager (Inventory, transportation) – </a:t>
            </a:r>
            <a:r>
              <a:rPr lang="en-US" altLang="en-US" sz="1800" dirty="0">
                <a:solidFill>
                  <a:srgbClr val="FF0000"/>
                </a:solidFill>
              </a:rPr>
              <a:t>Dave </a:t>
            </a:r>
            <a:r>
              <a:rPr lang="en-US" altLang="en-US" sz="1800" dirty="0" err="1">
                <a:solidFill>
                  <a:srgbClr val="FF0000"/>
                </a:solidFill>
              </a:rPr>
              <a:t>Piekarski</a:t>
            </a:r>
            <a:r>
              <a:rPr lang="en-US" altLang="en-US" sz="1800" dirty="0"/>
              <a:t> </a:t>
            </a:r>
          </a:p>
          <a:p>
            <a:pPr eaLnBrk="1" hangingPunct="1">
              <a:lnSpc>
                <a:spcPct val="80000"/>
              </a:lnSpc>
            </a:pPr>
            <a:r>
              <a:rPr lang="en-US" altLang="en-US" sz="1800" dirty="0"/>
              <a:t>Rules – </a:t>
            </a:r>
            <a:r>
              <a:rPr lang="en-US" altLang="en-US" sz="1800" dirty="0">
                <a:solidFill>
                  <a:srgbClr val="FF0000"/>
                </a:solidFill>
              </a:rPr>
              <a:t>Sid Gibson/Mike Flusche</a:t>
            </a:r>
          </a:p>
          <a:p>
            <a:pPr eaLnBrk="1" hangingPunct="1">
              <a:lnSpc>
                <a:spcPct val="80000"/>
              </a:lnSpc>
            </a:pPr>
            <a:r>
              <a:rPr lang="en-US" altLang="en-US" sz="1800" dirty="0"/>
              <a:t>Publicity – Newspaper, City Officials, public – </a:t>
            </a:r>
            <a:r>
              <a:rPr lang="en-US" altLang="en-US" sz="1800" dirty="0">
                <a:solidFill>
                  <a:srgbClr val="FF0000"/>
                </a:solidFill>
              </a:rPr>
              <a:t>Bob </a:t>
            </a:r>
            <a:r>
              <a:rPr lang="en-US" altLang="en-US" sz="1800" dirty="0" err="1">
                <a:solidFill>
                  <a:srgbClr val="FF0000"/>
                </a:solidFill>
              </a:rPr>
              <a:t>DeVance</a:t>
            </a:r>
            <a:endParaRPr lang="en-US" altLang="en-US" sz="1800" dirty="0">
              <a:solidFill>
                <a:srgbClr val="FF0000"/>
              </a:solidFill>
            </a:endParaRPr>
          </a:p>
          <a:p>
            <a:pPr eaLnBrk="1" hangingPunct="1">
              <a:lnSpc>
                <a:spcPct val="80000"/>
              </a:lnSpc>
            </a:pPr>
            <a:r>
              <a:rPr lang="en-US" altLang="en-US" sz="1800" dirty="0"/>
              <a:t>Antennas – </a:t>
            </a:r>
            <a:r>
              <a:rPr lang="en-US" altLang="en-US" sz="1800" dirty="0">
                <a:solidFill>
                  <a:srgbClr val="FF0000"/>
                </a:solidFill>
              </a:rPr>
              <a:t>Dave </a:t>
            </a:r>
            <a:r>
              <a:rPr lang="en-US" altLang="en-US" sz="1800" dirty="0" err="1">
                <a:solidFill>
                  <a:srgbClr val="FF0000"/>
                </a:solidFill>
              </a:rPr>
              <a:t>Piekarski</a:t>
            </a:r>
            <a:r>
              <a:rPr lang="en-US" altLang="en-US" sz="1800" dirty="0">
                <a:solidFill>
                  <a:srgbClr val="FF0000"/>
                </a:solidFill>
              </a:rPr>
              <a:t>/?</a:t>
            </a:r>
            <a:endParaRPr lang="en-US" altLang="en-US" sz="1600" i="1" dirty="0"/>
          </a:p>
          <a:p>
            <a:pPr eaLnBrk="1" hangingPunct="1">
              <a:lnSpc>
                <a:spcPct val="80000"/>
              </a:lnSpc>
            </a:pPr>
            <a:r>
              <a:rPr lang="en-US" altLang="en-US" sz="1800" dirty="0"/>
              <a:t>Report to ARRL – </a:t>
            </a:r>
            <a:r>
              <a:rPr lang="en-US" altLang="en-US" sz="1800" dirty="0">
                <a:solidFill>
                  <a:srgbClr val="FF0000"/>
                </a:solidFill>
              </a:rPr>
              <a:t>Sid</a:t>
            </a:r>
          </a:p>
          <a:p>
            <a:pPr eaLnBrk="1" hangingPunct="1">
              <a:lnSpc>
                <a:spcPct val="80000"/>
              </a:lnSpc>
            </a:pPr>
            <a:r>
              <a:rPr lang="en-US" altLang="en-US" sz="1800" dirty="0"/>
              <a:t>Logging/Networking – </a:t>
            </a:r>
            <a:r>
              <a:rPr lang="en-US" altLang="en-US" sz="1800" dirty="0">
                <a:solidFill>
                  <a:srgbClr val="FF0000"/>
                </a:solidFill>
              </a:rPr>
              <a:t>Open</a:t>
            </a:r>
          </a:p>
          <a:p>
            <a:pPr eaLnBrk="1" hangingPunct="1">
              <a:lnSpc>
                <a:spcPct val="80000"/>
              </a:lnSpc>
            </a:pPr>
            <a:r>
              <a:rPr lang="en-US" altLang="en-US" sz="1800" dirty="0"/>
              <a:t>Tower Transport (Need Flat Bed Trailer) – </a:t>
            </a:r>
            <a:r>
              <a:rPr lang="en-US" altLang="en-US" sz="1800" dirty="0">
                <a:solidFill>
                  <a:srgbClr val="FF0000"/>
                </a:solidFill>
              </a:rPr>
              <a:t>Open</a:t>
            </a:r>
          </a:p>
          <a:p>
            <a:pPr eaLnBrk="1" hangingPunct="1">
              <a:lnSpc>
                <a:spcPct val="80000"/>
              </a:lnSpc>
            </a:pPr>
            <a:r>
              <a:rPr lang="en-US" altLang="en-US" sz="1800" dirty="0"/>
              <a:t>Safety Officer Understudy – </a:t>
            </a:r>
            <a:r>
              <a:rPr lang="en-US" altLang="en-US" sz="1800" dirty="0">
                <a:solidFill>
                  <a:srgbClr val="FF0000"/>
                </a:solidFill>
              </a:rPr>
              <a:t>Open</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9CBF2476-3325-43BA-8EEB-7DD0B1FE84C7}"/>
              </a:ext>
            </a:extLst>
          </p:cNvPr>
          <p:cNvSpPr>
            <a:spLocks noGrp="1" noChangeArrowheads="1"/>
          </p:cNvSpPr>
          <p:nvPr>
            <p:ph type="title"/>
          </p:nvPr>
        </p:nvSpPr>
        <p:spPr/>
        <p:txBody>
          <a:bodyPr/>
          <a:lstStyle/>
          <a:p>
            <a:pPr eaLnBrk="1" hangingPunct="1">
              <a:defRPr/>
            </a:pPr>
            <a:r>
              <a:rPr lang="en-US" dirty="0">
                <a:solidFill>
                  <a:schemeClr val="tx1"/>
                </a:solidFill>
              </a:rPr>
              <a:t>Additional Help Needed</a:t>
            </a:r>
          </a:p>
        </p:txBody>
      </p:sp>
      <p:sp>
        <p:nvSpPr>
          <p:cNvPr id="92163" name="Rectangle 3">
            <a:extLst>
              <a:ext uri="{FF2B5EF4-FFF2-40B4-BE49-F238E27FC236}">
                <a16:creationId xmlns:a16="http://schemas.microsoft.com/office/drawing/2014/main" id="{2EC738B0-A288-4CD2-9955-1AF4FEAC9E3B}"/>
              </a:ext>
            </a:extLst>
          </p:cNvPr>
          <p:cNvSpPr>
            <a:spLocks noGrp="1" noChangeArrowheads="1"/>
          </p:cNvSpPr>
          <p:nvPr>
            <p:ph type="body" idx="1"/>
          </p:nvPr>
        </p:nvSpPr>
        <p:spPr>
          <a:xfrm>
            <a:off x="685800" y="1295400"/>
            <a:ext cx="7772400" cy="4419600"/>
          </a:xfrm>
        </p:spPr>
        <p:txBody>
          <a:bodyPr/>
          <a:lstStyle/>
          <a:p>
            <a:pPr eaLnBrk="1" hangingPunct="1">
              <a:lnSpc>
                <a:spcPct val="90000"/>
              </a:lnSpc>
              <a:buFont typeface="Wingdings" panose="05000000000000000000" pitchFamily="2" charset="2"/>
              <a:buNone/>
            </a:pPr>
            <a:endParaRPr lang="en-US" altLang="en-US" sz="2400" dirty="0"/>
          </a:p>
          <a:p>
            <a:pPr eaLnBrk="1" hangingPunct="1">
              <a:lnSpc>
                <a:spcPct val="90000"/>
              </a:lnSpc>
            </a:pPr>
            <a:r>
              <a:rPr lang="en-US" altLang="en-US" sz="2000" dirty="0"/>
              <a:t>Sign up link sent via email</a:t>
            </a:r>
          </a:p>
          <a:p>
            <a:pPr eaLnBrk="1" hangingPunct="1">
              <a:lnSpc>
                <a:spcPct val="90000"/>
              </a:lnSpc>
            </a:pPr>
            <a:r>
              <a:rPr lang="en-US" altLang="en-US" sz="2000" dirty="0"/>
              <a:t>Volunteers for setup/takedown</a:t>
            </a:r>
          </a:p>
          <a:p>
            <a:pPr eaLnBrk="1" hangingPunct="1">
              <a:lnSpc>
                <a:spcPct val="90000"/>
              </a:lnSpc>
            </a:pPr>
            <a:r>
              <a:rPr lang="en-US" altLang="en-US" sz="2000" dirty="0"/>
              <a:t>Volunteers to copy W1AW bulletins</a:t>
            </a:r>
          </a:p>
          <a:p>
            <a:pPr eaLnBrk="1" hangingPunct="1">
              <a:lnSpc>
                <a:spcPct val="90000"/>
              </a:lnSpc>
            </a:pPr>
            <a:r>
              <a:rPr lang="en-US" altLang="en-US" sz="2000" dirty="0"/>
              <a:t>Volunteers to work Satellites during Field Day</a:t>
            </a:r>
          </a:p>
          <a:p>
            <a:pPr eaLnBrk="1" hangingPunct="1">
              <a:lnSpc>
                <a:spcPct val="90000"/>
              </a:lnSpc>
            </a:pPr>
            <a:r>
              <a:rPr lang="en-US" altLang="en-US" sz="2000" dirty="0"/>
              <a:t>Setup will begin @ 08:30am, June 26</a:t>
            </a:r>
          </a:p>
          <a:p>
            <a:pPr eaLnBrk="1" hangingPunct="1">
              <a:lnSpc>
                <a:spcPct val="90000"/>
              </a:lnSpc>
            </a:pPr>
            <a:r>
              <a:rPr lang="en-US" altLang="en-US" sz="2000" dirty="0"/>
              <a:t>Takedown will begin @ 13:00, June 27</a:t>
            </a:r>
          </a:p>
          <a:p>
            <a:pPr eaLnBrk="1" hangingPunct="1">
              <a:lnSpc>
                <a:spcPct val="90000"/>
              </a:lnSpc>
            </a:pPr>
            <a:r>
              <a:rPr lang="en-US" altLang="en-US" sz="2000" dirty="0"/>
              <a:t>Volunteer with flat bed trailer to haul towers</a:t>
            </a:r>
          </a:p>
          <a:p>
            <a:pPr eaLnBrk="1" hangingPunct="1">
              <a:lnSpc>
                <a:spcPct val="90000"/>
              </a:lnSpc>
            </a:pPr>
            <a:endParaRPr lang="en-US" altLang="en-US"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2F47806-BEEA-45C8-BA8A-57359660C630}"/>
              </a:ext>
            </a:extLst>
          </p:cNvPr>
          <p:cNvPicPr>
            <a:picLocks noChangeAspect="1"/>
          </p:cNvPicPr>
          <p:nvPr/>
        </p:nvPicPr>
        <p:blipFill rotWithShape="1">
          <a:blip r:embed="rId2"/>
          <a:srcRect r="2" b="15430"/>
          <a:stretch/>
        </p:blipFill>
        <p:spPr>
          <a:xfrm>
            <a:off x="144395" y="1270139"/>
            <a:ext cx="4349608" cy="2087572"/>
          </a:xfrm>
          <a:prstGeom prst="rect">
            <a:avLst/>
          </a:prstGeom>
        </p:spPr>
      </p:pic>
      <p:pic>
        <p:nvPicPr>
          <p:cNvPr id="5" name="Picture 4" descr="Text&#10;&#10;Description automatically generated with low confidence">
            <a:extLst>
              <a:ext uri="{FF2B5EF4-FFF2-40B4-BE49-F238E27FC236}">
                <a16:creationId xmlns:a16="http://schemas.microsoft.com/office/drawing/2014/main" id="{936C1740-B1B0-48B7-9611-03A0F3408E27}"/>
              </a:ext>
            </a:extLst>
          </p:cNvPr>
          <p:cNvPicPr>
            <a:picLocks noChangeAspect="1"/>
          </p:cNvPicPr>
          <p:nvPr/>
        </p:nvPicPr>
        <p:blipFill rotWithShape="1">
          <a:blip r:embed="rId3">
            <a:extLst>
              <a:ext uri="{28A0092B-C50C-407E-A947-70E740481C1C}">
                <a14:useLocalDpi xmlns:a14="http://schemas.microsoft.com/office/drawing/2010/main" val="0"/>
              </a:ext>
            </a:extLst>
          </a:blip>
          <a:srcRect t="3969" r="-3" b="-3"/>
          <a:stretch/>
        </p:blipFill>
        <p:spPr>
          <a:xfrm>
            <a:off x="4643717" y="1270138"/>
            <a:ext cx="4347709" cy="2087572"/>
          </a:xfrm>
          <a:prstGeom prst="rect">
            <a:avLst/>
          </a:prstGeom>
        </p:spPr>
      </p:pic>
      <p:pic>
        <p:nvPicPr>
          <p:cNvPr id="7" name="Picture 6">
            <a:extLst>
              <a:ext uri="{FF2B5EF4-FFF2-40B4-BE49-F238E27FC236}">
                <a16:creationId xmlns:a16="http://schemas.microsoft.com/office/drawing/2014/main" id="{551C1010-4534-4666-B1C1-B66663C55C2B}"/>
              </a:ext>
            </a:extLst>
          </p:cNvPr>
          <p:cNvPicPr>
            <a:picLocks noChangeAspect="1"/>
          </p:cNvPicPr>
          <p:nvPr/>
        </p:nvPicPr>
        <p:blipFill rotWithShape="1">
          <a:blip r:embed="rId4"/>
          <a:srcRect t="27316" r="2" b="2"/>
          <a:stretch/>
        </p:blipFill>
        <p:spPr>
          <a:xfrm>
            <a:off x="147536" y="3493392"/>
            <a:ext cx="4349608" cy="2094470"/>
          </a:xfrm>
          <a:prstGeom prst="rect">
            <a:avLst/>
          </a:prstGeom>
        </p:spPr>
      </p:pic>
      <p:pic>
        <p:nvPicPr>
          <p:cNvPr id="6" name="Picture 5">
            <a:extLst>
              <a:ext uri="{FF2B5EF4-FFF2-40B4-BE49-F238E27FC236}">
                <a16:creationId xmlns:a16="http://schemas.microsoft.com/office/drawing/2014/main" id="{443D00D8-E35F-4F32-9485-73DDEE1ACB63}"/>
              </a:ext>
            </a:extLst>
          </p:cNvPr>
          <p:cNvPicPr>
            <a:picLocks noChangeAspect="1"/>
          </p:cNvPicPr>
          <p:nvPr/>
        </p:nvPicPr>
        <p:blipFill rotWithShape="1">
          <a:blip r:embed="rId5"/>
          <a:srcRect t="28578" r="-3" b="7188"/>
          <a:stretch/>
        </p:blipFill>
        <p:spPr>
          <a:xfrm>
            <a:off x="4646858" y="3493391"/>
            <a:ext cx="4347709" cy="2094470"/>
          </a:xfrm>
          <a:prstGeom prst="rect">
            <a:avLst/>
          </a:prstGeom>
        </p:spPr>
      </p:pic>
    </p:spTree>
    <p:extLst>
      <p:ext uri="{BB962C8B-B14F-4D97-AF65-F5344CB8AC3E}">
        <p14:creationId xmlns:p14="http://schemas.microsoft.com/office/powerpoint/2010/main" val="1506302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AD391D59-2A30-45F8-9066-A9FDB2B90E75}"/>
              </a:ext>
            </a:extLst>
          </p:cNvPr>
          <p:cNvSpPr>
            <a:spLocks noGrp="1" noChangeArrowheads="1"/>
          </p:cNvSpPr>
          <p:nvPr>
            <p:ph type="title"/>
          </p:nvPr>
        </p:nvSpPr>
        <p:spPr>
          <a:xfrm>
            <a:off x="457200" y="5103813"/>
            <a:ext cx="8229600" cy="1139825"/>
          </a:xfrm>
        </p:spPr>
        <p:txBody>
          <a:bodyPr/>
          <a:lstStyle/>
          <a:p>
            <a:pPr eaLnBrk="1" hangingPunct="1">
              <a:defRPr/>
            </a:pPr>
            <a:r>
              <a:rPr lang="en-US" dirty="0">
                <a:solidFill>
                  <a:schemeClr val="tx1"/>
                </a:solidFill>
              </a:rPr>
              <a:t>Questions/Comments?</a:t>
            </a:r>
          </a:p>
        </p:txBody>
      </p:sp>
      <p:sp>
        <p:nvSpPr>
          <p:cNvPr id="2" name="TextBox 1">
            <a:extLst>
              <a:ext uri="{FF2B5EF4-FFF2-40B4-BE49-F238E27FC236}">
                <a16:creationId xmlns:a16="http://schemas.microsoft.com/office/drawing/2014/main" id="{05048C31-29DB-41EE-AD50-E27F72E36215}"/>
              </a:ext>
            </a:extLst>
          </p:cNvPr>
          <p:cNvSpPr txBox="1"/>
          <p:nvPr/>
        </p:nvSpPr>
        <p:spPr>
          <a:xfrm>
            <a:off x="434788" y="762000"/>
            <a:ext cx="8709212" cy="2246769"/>
          </a:xfrm>
          <a:prstGeom prst="rect">
            <a:avLst/>
          </a:prstGeom>
          <a:noFill/>
        </p:spPr>
        <p:txBody>
          <a:bodyPr wrap="square" rtlCol="0">
            <a:spAutoFit/>
          </a:bodyPr>
          <a:lstStyle/>
          <a:p>
            <a:pPr marL="457200" indent="-457200">
              <a:buFont typeface="Arial" panose="020B0604020202020204" pitchFamily="34" charset="0"/>
              <a:buChar char="•"/>
            </a:pPr>
            <a:r>
              <a:rPr lang="en-US" sz="2800" dirty="0"/>
              <a:t>Please bring your own lawn chairs</a:t>
            </a:r>
          </a:p>
          <a:p>
            <a:pPr marL="457200" indent="-457200">
              <a:buFont typeface="Arial" panose="020B0604020202020204" pitchFamily="34" charset="0"/>
              <a:buChar char="•"/>
            </a:pPr>
            <a:r>
              <a:rPr lang="en-US" sz="2800" dirty="0"/>
              <a:t>Club will have two canopies</a:t>
            </a:r>
          </a:p>
          <a:p>
            <a:pPr marL="457200" indent="-457200">
              <a:buFont typeface="Arial" panose="020B0604020202020204" pitchFamily="34" charset="0"/>
              <a:buChar char="•"/>
            </a:pPr>
            <a:r>
              <a:rPr lang="en-US" sz="2800" dirty="0"/>
              <a:t>Welcome to bring family and friends out</a:t>
            </a:r>
          </a:p>
          <a:p>
            <a:pPr marL="457200" indent="-457200">
              <a:buFont typeface="Arial" panose="020B0604020202020204" pitchFamily="34" charset="0"/>
              <a:buChar char="•"/>
            </a:pPr>
            <a:r>
              <a:rPr lang="en-US" sz="2800" dirty="0"/>
              <a:t>No meal planned this year, welcome to bring a meal out and join us! </a:t>
            </a:r>
          </a:p>
        </p:txBody>
      </p:sp>
    </p:spTree>
    <p:extLst>
      <p:ext uri="{BB962C8B-B14F-4D97-AF65-F5344CB8AC3E}">
        <p14:creationId xmlns:p14="http://schemas.microsoft.com/office/powerpoint/2010/main" val="271428235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F2D696AD-1276-4AEC-8771-BFC3DC5DAF5D}"/>
              </a:ext>
            </a:extLst>
          </p:cNvPr>
          <p:cNvSpPr>
            <a:spLocks noGrp="1" noChangeArrowheads="1"/>
          </p:cNvSpPr>
          <p:nvPr>
            <p:ph type="title"/>
          </p:nvPr>
        </p:nvSpPr>
        <p:spPr/>
        <p:txBody>
          <a:bodyPr/>
          <a:lstStyle/>
          <a:p>
            <a:pPr eaLnBrk="1" hangingPunct="1">
              <a:defRPr/>
            </a:pPr>
            <a:r>
              <a:rPr lang="en-US" sz="3600" dirty="0">
                <a:solidFill>
                  <a:schemeClr val="tx1"/>
                </a:solidFill>
              </a:rPr>
              <a:t>What is Field Day?</a:t>
            </a:r>
          </a:p>
        </p:txBody>
      </p:sp>
      <p:sp>
        <p:nvSpPr>
          <p:cNvPr id="11267" name="Rectangle 3">
            <a:extLst>
              <a:ext uri="{FF2B5EF4-FFF2-40B4-BE49-F238E27FC236}">
                <a16:creationId xmlns:a16="http://schemas.microsoft.com/office/drawing/2014/main" id="{FAD2D154-EB59-4F98-8953-0FEE666528E2}"/>
              </a:ext>
            </a:extLst>
          </p:cNvPr>
          <p:cNvSpPr>
            <a:spLocks noGrp="1" noChangeArrowheads="1"/>
          </p:cNvSpPr>
          <p:nvPr>
            <p:ph type="body" idx="1"/>
          </p:nvPr>
        </p:nvSpPr>
        <p:spPr>
          <a:xfrm>
            <a:off x="457200" y="1600200"/>
            <a:ext cx="8229600" cy="4027488"/>
          </a:xfrm>
        </p:spPr>
        <p:txBody>
          <a:bodyPr/>
          <a:lstStyle/>
          <a:p>
            <a:pPr marL="0" indent="0" eaLnBrk="1" hangingPunct="1">
              <a:buNone/>
              <a:defRPr/>
            </a:pPr>
            <a:endParaRPr lang="en-US" sz="2400" dirty="0">
              <a:solidFill>
                <a:srgbClr val="FFFFFF"/>
              </a:solidFill>
            </a:endParaRPr>
          </a:p>
          <a:p>
            <a:pPr eaLnBrk="1" hangingPunct="1">
              <a:defRPr/>
            </a:pPr>
            <a:r>
              <a:rPr lang="en-US" sz="2400" dirty="0"/>
              <a:t>Field Day is ham radio's open house. Every June, more than 40,000 hams throughout North America set up temporary transmitting stations in public places to demonstrate ham radio's science, skill and service to our communities and our nation. It combines public service, emergency preparedness, community outreach, and technical skills all in a single event. Field Day has been an annual event since 1933 and remains the most popular event in ham radio.</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F2D696AD-1276-4AEC-8771-BFC3DC5DAF5D}"/>
              </a:ext>
            </a:extLst>
          </p:cNvPr>
          <p:cNvSpPr>
            <a:spLocks noGrp="1" noChangeArrowheads="1"/>
          </p:cNvSpPr>
          <p:nvPr>
            <p:ph type="title"/>
          </p:nvPr>
        </p:nvSpPr>
        <p:spPr/>
        <p:txBody>
          <a:bodyPr/>
          <a:lstStyle/>
          <a:p>
            <a:pPr eaLnBrk="1" hangingPunct="1">
              <a:defRPr/>
            </a:pPr>
            <a:r>
              <a:rPr lang="en-US" sz="3600" dirty="0">
                <a:solidFill>
                  <a:schemeClr val="tx1"/>
                </a:solidFill>
              </a:rPr>
              <a:t>Purpose of Field Day</a:t>
            </a:r>
          </a:p>
        </p:txBody>
      </p:sp>
      <p:sp>
        <p:nvSpPr>
          <p:cNvPr id="11267" name="Rectangle 3">
            <a:extLst>
              <a:ext uri="{FF2B5EF4-FFF2-40B4-BE49-F238E27FC236}">
                <a16:creationId xmlns:a16="http://schemas.microsoft.com/office/drawing/2014/main" id="{FAD2D154-EB59-4F98-8953-0FEE666528E2}"/>
              </a:ext>
            </a:extLst>
          </p:cNvPr>
          <p:cNvSpPr>
            <a:spLocks noGrp="1" noChangeArrowheads="1"/>
          </p:cNvSpPr>
          <p:nvPr>
            <p:ph type="body" idx="1"/>
          </p:nvPr>
        </p:nvSpPr>
        <p:spPr>
          <a:xfrm>
            <a:off x="457200" y="1600200"/>
            <a:ext cx="8229600" cy="4027488"/>
          </a:xfrm>
        </p:spPr>
        <p:txBody>
          <a:bodyPr/>
          <a:lstStyle/>
          <a:p>
            <a:pPr eaLnBrk="1" hangingPunct="1">
              <a:defRPr/>
            </a:pPr>
            <a:r>
              <a:rPr lang="en-US" sz="2400" dirty="0"/>
              <a:t>Learn to operate in abnormal situations in less-than-optimal conditions</a:t>
            </a:r>
          </a:p>
          <a:p>
            <a:pPr eaLnBrk="1" hangingPunct="1">
              <a:defRPr/>
            </a:pPr>
            <a:r>
              <a:rPr lang="en-US" sz="2400" dirty="0"/>
              <a:t>Develop skills to meet the challenges of emergency preparedness</a:t>
            </a:r>
          </a:p>
          <a:p>
            <a:pPr eaLnBrk="1" hangingPunct="1">
              <a:defRPr/>
            </a:pPr>
            <a:r>
              <a:rPr lang="en-US" sz="2400" dirty="0"/>
              <a:t>Acquaint the general public with the capabilities of Amateur Radio</a:t>
            </a:r>
          </a:p>
          <a:p>
            <a:pPr lvl="0" eaLnBrk="1" hangingPunct="1">
              <a:buClr>
                <a:srgbClr val="C4C3AA"/>
              </a:buClr>
              <a:defRPr/>
            </a:pPr>
            <a:r>
              <a:rPr lang="en-US" sz="2400" dirty="0">
                <a:solidFill>
                  <a:srgbClr val="FFFFFF"/>
                </a:solidFill>
              </a:rPr>
              <a:t>To work as many stations as possible on all bands excluding the 60, 30, 17, and 12-meter  bands</a:t>
            </a:r>
          </a:p>
          <a:p>
            <a:pPr eaLnBrk="1" hangingPunct="1">
              <a:defRPr/>
            </a:pPr>
            <a:endParaRPr lang="en-US" sz="2400" dirty="0"/>
          </a:p>
        </p:txBody>
      </p:sp>
    </p:spTree>
    <p:extLst>
      <p:ext uri="{BB962C8B-B14F-4D97-AF65-F5344CB8AC3E}">
        <p14:creationId xmlns:p14="http://schemas.microsoft.com/office/powerpoint/2010/main" val="70083068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79C30A95-1AFB-4F14-BFDE-4C985492ABC6}"/>
              </a:ext>
            </a:extLst>
          </p:cNvPr>
          <p:cNvSpPr>
            <a:spLocks noGrp="1" noChangeArrowheads="1"/>
          </p:cNvSpPr>
          <p:nvPr>
            <p:ph type="title"/>
          </p:nvPr>
        </p:nvSpPr>
        <p:spPr/>
        <p:txBody>
          <a:bodyPr/>
          <a:lstStyle/>
          <a:p>
            <a:pPr eaLnBrk="1" hangingPunct="1">
              <a:defRPr/>
            </a:pPr>
            <a:r>
              <a:rPr lang="en-US" sz="3600" dirty="0">
                <a:solidFill>
                  <a:schemeClr val="tx1"/>
                </a:solidFill>
              </a:rPr>
              <a:t>MARC Goals for Field Day</a:t>
            </a:r>
          </a:p>
        </p:txBody>
      </p:sp>
      <p:sp>
        <p:nvSpPr>
          <p:cNvPr id="68611" name="Rectangle 3">
            <a:extLst>
              <a:ext uri="{FF2B5EF4-FFF2-40B4-BE49-F238E27FC236}">
                <a16:creationId xmlns:a16="http://schemas.microsoft.com/office/drawing/2014/main" id="{A8E0C814-E875-4939-B960-8942438B40F8}"/>
              </a:ext>
            </a:extLst>
          </p:cNvPr>
          <p:cNvSpPr>
            <a:spLocks noGrp="1" noChangeArrowheads="1"/>
          </p:cNvSpPr>
          <p:nvPr>
            <p:ph type="body" idx="1"/>
          </p:nvPr>
        </p:nvSpPr>
        <p:spPr>
          <a:xfrm>
            <a:off x="457200" y="1567656"/>
            <a:ext cx="8229600" cy="4530725"/>
          </a:xfrm>
        </p:spPr>
        <p:txBody>
          <a:bodyPr/>
          <a:lstStyle/>
          <a:p>
            <a:pPr eaLnBrk="1" hangingPunct="1">
              <a:lnSpc>
                <a:spcPct val="90000"/>
              </a:lnSpc>
              <a:defRPr/>
            </a:pPr>
            <a:r>
              <a:rPr lang="en-US" sz="2400" dirty="0">
                <a:effectLst/>
              </a:rPr>
              <a:t>Have fun!</a:t>
            </a:r>
          </a:p>
          <a:p>
            <a:pPr eaLnBrk="1" hangingPunct="1">
              <a:lnSpc>
                <a:spcPct val="90000"/>
              </a:lnSpc>
              <a:defRPr/>
            </a:pPr>
            <a:r>
              <a:rPr lang="en-US" sz="2400" dirty="0">
                <a:effectLst/>
              </a:rPr>
              <a:t>Introduce new MARC members to Emergency operations setup and coordination</a:t>
            </a:r>
          </a:p>
          <a:p>
            <a:pPr eaLnBrk="1" hangingPunct="1">
              <a:lnSpc>
                <a:spcPct val="90000"/>
              </a:lnSpc>
              <a:defRPr/>
            </a:pPr>
            <a:r>
              <a:rPr lang="en-US" sz="2400" dirty="0">
                <a:effectLst/>
              </a:rPr>
              <a:t>Give as many MARC members as possible the change to get on the air</a:t>
            </a:r>
          </a:p>
          <a:p>
            <a:pPr eaLnBrk="1" hangingPunct="1">
              <a:lnSpc>
                <a:spcPct val="90000"/>
              </a:lnSpc>
              <a:defRPr/>
            </a:pPr>
            <a:r>
              <a:rPr lang="en-US" sz="2400" dirty="0">
                <a:effectLst/>
              </a:rPr>
              <a:t>Make as many QSO’s as possible</a:t>
            </a:r>
          </a:p>
          <a:p>
            <a:pPr eaLnBrk="1" hangingPunct="1">
              <a:lnSpc>
                <a:spcPct val="90000"/>
              </a:lnSpc>
              <a:defRPr/>
            </a:pPr>
            <a:r>
              <a:rPr lang="en-US" sz="2400" dirty="0">
                <a:effectLst/>
              </a:rPr>
              <a:t>Meet new people, make new friends</a:t>
            </a:r>
          </a:p>
          <a:p>
            <a:pPr eaLnBrk="1" hangingPunct="1">
              <a:lnSpc>
                <a:spcPct val="90000"/>
              </a:lnSpc>
              <a:defRPr/>
            </a:pPr>
            <a:r>
              <a:rPr lang="en-US" sz="2400" dirty="0">
                <a:effectLst/>
              </a:rPr>
              <a:t>Introduce new people to amateur radio</a:t>
            </a:r>
          </a:p>
          <a:p>
            <a:pPr eaLnBrk="1" hangingPunct="1">
              <a:lnSpc>
                <a:spcPct val="90000"/>
              </a:lnSpc>
              <a:defRPr/>
            </a:pPr>
            <a:r>
              <a:rPr lang="en-US" sz="2400" dirty="0">
                <a:effectLst/>
              </a:rPr>
              <a:t>Introduce new Ham radio areas of interest</a:t>
            </a:r>
          </a:p>
          <a:p>
            <a:pPr eaLnBrk="1" hangingPunct="1">
              <a:lnSpc>
                <a:spcPct val="90000"/>
              </a:lnSpc>
              <a:defRPr/>
            </a:pPr>
            <a:r>
              <a:rPr lang="en-US" sz="2400" dirty="0">
                <a:effectLst/>
              </a:rPr>
              <a:t>And did we mention, Have fun!</a:t>
            </a:r>
          </a:p>
          <a:p>
            <a:pPr>
              <a:lnSpc>
                <a:spcPct val="90000"/>
              </a:lnSpc>
              <a:spcBef>
                <a:spcPct val="0"/>
              </a:spcBef>
              <a:buClrTx/>
              <a:buSzTx/>
              <a:buFontTx/>
              <a:buNone/>
              <a:defRPr/>
            </a:pPr>
            <a:endParaRPr lang="en-US"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0111FFE8-E77B-4423-B7A9-62BC7B2DCA87}"/>
              </a:ext>
            </a:extLst>
          </p:cNvPr>
          <p:cNvSpPr>
            <a:spLocks noGrp="1" noChangeArrowheads="1"/>
          </p:cNvSpPr>
          <p:nvPr>
            <p:ph type="title"/>
          </p:nvPr>
        </p:nvSpPr>
        <p:spPr>
          <a:xfrm>
            <a:off x="685800" y="684213"/>
            <a:ext cx="7772400" cy="1143000"/>
          </a:xfrm>
        </p:spPr>
        <p:txBody>
          <a:bodyPr/>
          <a:lstStyle/>
          <a:p>
            <a:pPr eaLnBrk="1" hangingPunct="1">
              <a:defRPr/>
            </a:pPr>
            <a:r>
              <a:rPr lang="en-US" sz="3600" dirty="0">
                <a:solidFill>
                  <a:schemeClr val="tx1"/>
                </a:solidFill>
              </a:rPr>
              <a:t>Date and Time</a:t>
            </a:r>
          </a:p>
        </p:txBody>
      </p:sp>
      <p:sp>
        <p:nvSpPr>
          <p:cNvPr id="13315" name="Rectangle 3">
            <a:extLst>
              <a:ext uri="{FF2B5EF4-FFF2-40B4-BE49-F238E27FC236}">
                <a16:creationId xmlns:a16="http://schemas.microsoft.com/office/drawing/2014/main" id="{FE19EF82-6B57-4C5C-8520-2A22B081BE82}"/>
              </a:ext>
            </a:extLst>
          </p:cNvPr>
          <p:cNvSpPr>
            <a:spLocks noGrp="1" noChangeArrowheads="1"/>
          </p:cNvSpPr>
          <p:nvPr>
            <p:ph type="body" idx="1"/>
          </p:nvPr>
        </p:nvSpPr>
        <p:spPr>
          <a:xfrm>
            <a:off x="457200" y="1768475"/>
            <a:ext cx="8229600" cy="3943350"/>
          </a:xfrm>
        </p:spPr>
        <p:txBody>
          <a:bodyPr/>
          <a:lstStyle/>
          <a:p>
            <a:pPr marL="0" indent="0" eaLnBrk="1" hangingPunct="1">
              <a:spcBef>
                <a:spcPct val="0"/>
              </a:spcBef>
              <a:buNone/>
              <a:defRPr/>
            </a:pPr>
            <a:endParaRPr lang="en-US" sz="2800" dirty="0"/>
          </a:p>
          <a:p>
            <a:pPr eaLnBrk="1" hangingPunct="1">
              <a:spcBef>
                <a:spcPct val="0"/>
              </a:spcBef>
              <a:defRPr/>
            </a:pPr>
            <a:r>
              <a:rPr lang="en-US" sz="2400" dirty="0"/>
              <a:t>June 26-27</a:t>
            </a:r>
          </a:p>
          <a:p>
            <a:pPr eaLnBrk="1" hangingPunct="1">
              <a:spcBef>
                <a:spcPct val="0"/>
              </a:spcBef>
              <a:defRPr/>
            </a:pPr>
            <a:r>
              <a:rPr lang="en-US" sz="2400" dirty="0"/>
              <a:t>Operating begins 1800 UTC (1 PM) Saturday June 26</a:t>
            </a:r>
          </a:p>
          <a:p>
            <a:pPr eaLnBrk="1" hangingPunct="1">
              <a:spcBef>
                <a:spcPct val="0"/>
              </a:spcBef>
              <a:defRPr/>
            </a:pPr>
            <a:r>
              <a:rPr lang="en-US" sz="2400" dirty="0"/>
              <a:t>Ends 1800 UTC (1 PM) Sunday June 27</a:t>
            </a:r>
          </a:p>
          <a:p>
            <a:pPr marL="0" indent="0" eaLnBrk="1" hangingPunct="1">
              <a:spcBef>
                <a:spcPct val="0"/>
              </a:spcBef>
              <a:buNone/>
              <a:defRPr/>
            </a:pPr>
            <a:endParaRPr lang="en-US" sz="2400"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AD391D59-2A30-45F8-9066-A9FDB2B90E75}"/>
              </a:ext>
            </a:extLst>
          </p:cNvPr>
          <p:cNvSpPr>
            <a:spLocks noGrp="1" noChangeArrowheads="1"/>
          </p:cNvSpPr>
          <p:nvPr>
            <p:ph type="title"/>
          </p:nvPr>
        </p:nvSpPr>
        <p:spPr/>
        <p:txBody>
          <a:bodyPr/>
          <a:lstStyle/>
          <a:p>
            <a:pPr eaLnBrk="1" hangingPunct="1">
              <a:defRPr/>
            </a:pPr>
            <a:r>
              <a:rPr lang="en-US" dirty="0">
                <a:solidFill>
                  <a:schemeClr val="tx1"/>
                </a:solidFill>
              </a:rPr>
              <a:t>Operate from Home</a:t>
            </a:r>
          </a:p>
        </p:txBody>
      </p:sp>
      <p:sp>
        <p:nvSpPr>
          <p:cNvPr id="6" name="TextBox 5">
            <a:extLst>
              <a:ext uri="{FF2B5EF4-FFF2-40B4-BE49-F238E27FC236}">
                <a16:creationId xmlns:a16="http://schemas.microsoft.com/office/drawing/2014/main" id="{6D833D86-1A9A-42EE-A035-0FF98078C666}"/>
              </a:ext>
            </a:extLst>
          </p:cNvPr>
          <p:cNvSpPr txBox="1"/>
          <p:nvPr/>
        </p:nvSpPr>
        <p:spPr>
          <a:xfrm>
            <a:off x="762000" y="1209259"/>
            <a:ext cx="7620000" cy="5262979"/>
          </a:xfrm>
          <a:prstGeom prst="rect">
            <a:avLst/>
          </a:prstGeom>
          <a:noFill/>
        </p:spPr>
        <p:txBody>
          <a:bodyPr wrap="square">
            <a:spAutoFit/>
          </a:bodyPr>
          <a:lstStyle/>
          <a:p>
            <a:r>
              <a:rPr lang="en-US" sz="1600" dirty="0"/>
              <a:t>The COVID-19 pandemic-modified ARRL Field Day rules from 2020 will continue this June with the addition of a power limit imposed on Class D (Home Stations) and Class E (Home Stations-Emergency Power) participants. The news from the ARRL Board’s Programs and Services Committee comes as many clubs and groups are starting preparations for Field Day in earnest. Field Day 2021 will take place June 26 – 27. </a:t>
            </a:r>
          </a:p>
          <a:p>
            <a:endParaRPr lang="en-US" sz="1600" dirty="0"/>
          </a:p>
          <a:p>
            <a:endParaRPr lang="en-US" sz="1600" dirty="0"/>
          </a:p>
          <a:p>
            <a:r>
              <a:rPr lang="en-US" sz="1600" dirty="0"/>
              <a:t>“This early decision should alleviate any hesitancy that radio clubs and individual Field Day participants may have with their planning for the event,” said ARRL Contest Program Manager Paul Bourque, N1SFE.</a:t>
            </a:r>
          </a:p>
          <a:p>
            <a:endParaRPr lang="en-US" sz="1600" dirty="0"/>
          </a:p>
          <a:p>
            <a:endParaRPr lang="en-US" sz="1600" dirty="0"/>
          </a:p>
          <a:p>
            <a:r>
              <a:rPr lang="en-US" sz="1600" dirty="0"/>
              <a:t>For Field Day 2021:</a:t>
            </a:r>
          </a:p>
          <a:p>
            <a:r>
              <a:rPr lang="en-US" sz="1600" dirty="0"/>
              <a:t>•Class D stations may work all other Field Day stations, including other Class D stations, for points. This year, however, Class D and Class E stations will be limited to 150 W PEP output.</a:t>
            </a:r>
          </a:p>
          <a:p>
            <a:endParaRPr lang="en-US" sz="1600" dirty="0"/>
          </a:p>
          <a:p>
            <a:r>
              <a:rPr lang="en-US" sz="1600" dirty="0"/>
              <a:t>•An aggregate club score will be published — just as it was done last year. The aggregate score will be a sum of all individual entries that attributed their score to that of a specific club.</a:t>
            </a:r>
          </a:p>
        </p:txBody>
      </p:sp>
    </p:spTree>
    <p:extLst>
      <p:ext uri="{BB962C8B-B14F-4D97-AF65-F5344CB8AC3E}">
        <p14:creationId xmlns:p14="http://schemas.microsoft.com/office/powerpoint/2010/main" val="229006216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1A8652D3-8008-4F22-8689-632FB358AF18}"/>
              </a:ext>
            </a:extLst>
          </p:cNvPr>
          <p:cNvSpPr>
            <a:spLocks noGrp="1" noChangeArrowheads="1"/>
          </p:cNvSpPr>
          <p:nvPr>
            <p:ph type="title"/>
          </p:nvPr>
        </p:nvSpPr>
        <p:spPr>
          <a:xfrm>
            <a:off x="609600" y="0"/>
            <a:ext cx="8077200" cy="1143000"/>
          </a:xfrm>
        </p:spPr>
        <p:txBody>
          <a:bodyPr/>
          <a:lstStyle/>
          <a:p>
            <a:pPr eaLnBrk="1" hangingPunct="1">
              <a:defRPr/>
            </a:pPr>
            <a:r>
              <a:rPr lang="en-US" sz="3600" dirty="0">
                <a:solidFill>
                  <a:schemeClr val="tx1"/>
                </a:solidFill>
              </a:rPr>
              <a:t>Location </a:t>
            </a:r>
          </a:p>
        </p:txBody>
      </p:sp>
      <p:sp>
        <p:nvSpPr>
          <p:cNvPr id="10245" name="Text Box 6">
            <a:extLst>
              <a:ext uri="{FF2B5EF4-FFF2-40B4-BE49-F238E27FC236}">
                <a16:creationId xmlns:a16="http://schemas.microsoft.com/office/drawing/2014/main" id="{B86A72CE-3F3D-4EE0-8451-8DB254BA01F4}"/>
              </a:ext>
            </a:extLst>
          </p:cNvPr>
          <p:cNvSpPr txBox="1">
            <a:spLocks noChangeArrowheads="1"/>
          </p:cNvSpPr>
          <p:nvPr/>
        </p:nvSpPr>
        <p:spPr bwMode="auto">
          <a:xfrm>
            <a:off x="1780764" y="753268"/>
            <a:ext cx="58674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Verdana" panose="020B0604030504040204" pitchFamily="34" charset="0"/>
                <a:cs typeface="Times New Roman" panose="02020603050405020304" pitchFamily="18" charset="0"/>
              </a:defRPr>
            </a:lvl1pPr>
            <a:lvl2pPr marL="742950" indent="-285750">
              <a:defRPr sz="800">
                <a:solidFill>
                  <a:schemeClr val="tx1"/>
                </a:solidFill>
                <a:latin typeface="Verdana" panose="020B0604030504040204" pitchFamily="34" charset="0"/>
                <a:cs typeface="Times New Roman" panose="02020603050405020304" pitchFamily="18" charset="0"/>
              </a:defRPr>
            </a:lvl2pPr>
            <a:lvl3pPr marL="1143000" indent="-228600">
              <a:defRPr sz="800">
                <a:solidFill>
                  <a:schemeClr val="tx1"/>
                </a:solidFill>
                <a:latin typeface="Verdana" panose="020B0604030504040204" pitchFamily="34" charset="0"/>
                <a:cs typeface="Times New Roman" panose="02020603050405020304" pitchFamily="18" charset="0"/>
              </a:defRPr>
            </a:lvl3pPr>
            <a:lvl4pPr marL="1600200" indent="-228600">
              <a:defRPr sz="800">
                <a:solidFill>
                  <a:schemeClr val="tx1"/>
                </a:solidFill>
                <a:latin typeface="Verdana" panose="020B0604030504040204" pitchFamily="34" charset="0"/>
                <a:cs typeface="Times New Roman" panose="02020603050405020304" pitchFamily="18" charset="0"/>
              </a:defRPr>
            </a:lvl4pPr>
            <a:lvl5pPr marL="2057400" indent="-228600">
              <a:defRPr sz="800">
                <a:solidFill>
                  <a:schemeClr val="tx1"/>
                </a:solidFill>
                <a:latin typeface="Verdan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800">
                <a:solidFill>
                  <a:schemeClr val="tx1"/>
                </a:solidFill>
                <a:latin typeface="Verdan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800">
                <a:solidFill>
                  <a:schemeClr val="tx1"/>
                </a:solidFill>
                <a:latin typeface="Verdan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800">
                <a:solidFill>
                  <a:schemeClr val="tx1"/>
                </a:solidFill>
                <a:latin typeface="Verdan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800">
                <a:solidFill>
                  <a:schemeClr val="tx1"/>
                </a:solidFill>
                <a:latin typeface="Verdana" panose="020B0604030504040204" pitchFamily="34" charset="0"/>
                <a:cs typeface="Times New Roman" panose="02020603050405020304" pitchFamily="18" charset="0"/>
              </a:defRPr>
            </a:lvl9pPr>
          </a:lstStyle>
          <a:p>
            <a:pPr algn="ctr">
              <a:spcBef>
                <a:spcPct val="50000"/>
              </a:spcBef>
            </a:pPr>
            <a:r>
              <a:rPr lang="en-US" altLang="en-US" sz="1800" dirty="0"/>
              <a:t>2500 Bloomdale</a:t>
            </a:r>
          </a:p>
          <a:p>
            <a:pPr algn="ctr">
              <a:spcBef>
                <a:spcPct val="50000"/>
              </a:spcBef>
            </a:pPr>
            <a:r>
              <a:rPr lang="en-US" altLang="en-US" sz="1800" dirty="0"/>
              <a:t>McKinney, TX 75071</a:t>
            </a:r>
          </a:p>
        </p:txBody>
      </p:sp>
      <p:sp>
        <p:nvSpPr>
          <p:cNvPr id="6" name="Arrow: Right 5">
            <a:extLst>
              <a:ext uri="{FF2B5EF4-FFF2-40B4-BE49-F238E27FC236}">
                <a16:creationId xmlns:a16="http://schemas.microsoft.com/office/drawing/2014/main" id="{CD38D4DB-4530-4B8A-8E10-8A547633296F}"/>
              </a:ext>
            </a:extLst>
          </p:cNvPr>
          <p:cNvSpPr/>
          <p:nvPr/>
        </p:nvSpPr>
        <p:spPr bwMode="auto">
          <a:xfrm>
            <a:off x="2590800" y="3013821"/>
            <a:ext cx="978408" cy="484632"/>
          </a:xfrm>
          <a:prstGeom prst="rightArrow">
            <a:avLst/>
          </a:prstGeom>
          <a:solidFill>
            <a:srgbClr val="FF0000">
              <a:alpha val="50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a:ln>
                <a:noFill/>
              </a:ln>
              <a:solidFill>
                <a:schemeClr val="tx1"/>
              </a:solidFill>
              <a:effectLst/>
              <a:latin typeface="Verdana" pitchFamily="34" charset="0"/>
              <a:cs typeface="Times New Roman" pitchFamily="18" charset="0"/>
            </a:endParaRPr>
          </a:p>
        </p:txBody>
      </p:sp>
      <p:pic>
        <p:nvPicPr>
          <p:cNvPr id="9" name="Picture 8" descr="A picture containing text, indoor, way, road&#10;&#10;Description automatically generated">
            <a:extLst>
              <a:ext uri="{FF2B5EF4-FFF2-40B4-BE49-F238E27FC236}">
                <a16:creationId xmlns:a16="http://schemas.microsoft.com/office/drawing/2014/main" id="{74E5A3BB-23C1-47BB-A918-19EC90BA13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860" y="1747837"/>
            <a:ext cx="8364280" cy="4495801"/>
          </a:xfrm>
          <a:prstGeom prst="rect">
            <a:avLst/>
          </a:prstGeom>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38B7692-F246-475B-89AD-C654562A8A7D}"/>
              </a:ext>
            </a:extLst>
          </p:cNvPr>
          <p:cNvSpPr>
            <a:spLocks noGrp="1"/>
          </p:cNvSpPr>
          <p:nvPr>
            <p:ph type="dt" sz="quarter" idx="10"/>
          </p:nvPr>
        </p:nvSpPr>
        <p:spPr/>
        <p:txBody>
          <a:bodyPr/>
          <a:lstStyle/>
          <a:p>
            <a:pPr>
              <a:defRPr/>
            </a:pPr>
            <a:fld id="{3274C992-AE45-46F8-A221-5D839A085DDB}" type="datetime5">
              <a:rPr lang="en-US"/>
              <a:pPr>
                <a:defRPr/>
              </a:pPr>
              <a:t>8-Jun-21</a:t>
            </a:fld>
            <a:endParaRPr lang="en-US"/>
          </a:p>
        </p:txBody>
      </p:sp>
      <p:sp>
        <p:nvSpPr>
          <p:cNvPr id="5" name="Slide Number Placeholder 5">
            <a:extLst>
              <a:ext uri="{FF2B5EF4-FFF2-40B4-BE49-F238E27FC236}">
                <a16:creationId xmlns:a16="http://schemas.microsoft.com/office/drawing/2014/main" id="{6DA653FA-477A-4A43-A620-7FB63F150877}"/>
              </a:ext>
            </a:extLst>
          </p:cNvPr>
          <p:cNvSpPr>
            <a:spLocks noGrp="1"/>
          </p:cNvSpPr>
          <p:nvPr>
            <p:ph type="sldNum" sz="quarter" idx="12"/>
          </p:nvPr>
        </p:nvSpPr>
        <p:spPr/>
        <p:txBody>
          <a:bodyPr/>
          <a:lstStyle>
            <a:lvl1pPr>
              <a:defRPr sz="800">
                <a:solidFill>
                  <a:schemeClr val="tx1"/>
                </a:solidFill>
                <a:latin typeface="Verdana" panose="020B0604030504040204" pitchFamily="34" charset="0"/>
                <a:cs typeface="Times New Roman" panose="02020603050405020304" pitchFamily="18" charset="0"/>
              </a:defRPr>
            </a:lvl1pPr>
            <a:lvl2pPr marL="742950" indent="-285750">
              <a:defRPr sz="800">
                <a:solidFill>
                  <a:schemeClr val="tx1"/>
                </a:solidFill>
                <a:latin typeface="Verdana" panose="020B0604030504040204" pitchFamily="34" charset="0"/>
                <a:cs typeface="Times New Roman" panose="02020603050405020304" pitchFamily="18" charset="0"/>
              </a:defRPr>
            </a:lvl2pPr>
            <a:lvl3pPr marL="1143000" indent="-228600">
              <a:defRPr sz="800">
                <a:solidFill>
                  <a:schemeClr val="tx1"/>
                </a:solidFill>
                <a:latin typeface="Verdana" panose="020B0604030504040204" pitchFamily="34" charset="0"/>
                <a:cs typeface="Times New Roman" panose="02020603050405020304" pitchFamily="18" charset="0"/>
              </a:defRPr>
            </a:lvl3pPr>
            <a:lvl4pPr marL="1600200" indent="-228600">
              <a:defRPr sz="800">
                <a:solidFill>
                  <a:schemeClr val="tx1"/>
                </a:solidFill>
                <a:latin typeface="Verdana" panose="020B0604030504040204" pitchFamily="34" charset="0"/>
                <a:cs typeface="Times New Roman" panose="02020603050405020304" pitchFamily="18" charset="0"/>
              </a:defRPr>
            </a:lvl4pPr>
            <a:lvl5pPr marL="2057400" indent="-228600">
              <a:defRPr sz="800">
                <a:solidFill>
                  <a:schemeClr val="tx1"/>
                </a:solidFill>
                <a:latin typeface="Verdan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800">
                <a:solidFill>
                  <a:schemeClr val="tx1"/>
                </a:solidFill>
                <a:latin typeface="Verdan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800">
                <a:solidFill>
                  <a:schemeClr val="tx1"/>
                </a:solidFill>
                <a:latin typeface="Verdan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800">
                <a:solidFill>
                  <a:schemeClr val="tx1"/>
                </a:solidFill>
                <a:latin typeface="Verdan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800">
                <a:solidFill>
                  <a:schemeClr val="tx1"/>
                </a:solidFill>
                <a:latin typeface="Verdana" panose="020B0604030504040204" pitchFamily="34" charset="0"/>
                <a:cs typeface="Times New Roman" panose="02020603050405020304" pitchFamily="18" charset="0"/>
              </a:defRPr>
            </a:lvl9pPr>
          </a:lstStyle>
          <a:p>
            <a:fld id="{5466D14B-C165-402F-8C8C-DEC4A04C217C}" type="slidenum">
              <a:rPr lang="en-US" altLang="en-US" sz="1200"/>
              <a:pPr/>
              <a:t>8</a:t>
            </a:fld>
            <a:endParaRPr lang="en-US" altLang="en-US" sz="1200"/>
          </a:p>
        </p:txBody>
      </p:sp>
      <p:sp>
        <p:nvSpPr>
          <p:cNvPr id="14338" name="Rectangle 2">
            <a:extLst>
              <a:ext uri="{FF2B5EF4-FFF2-40B4-BE49-F238E27FC236}">
                <a16:creationId xmlns:a16="http://schemas.microsoft.com/office/drawing/2014/main" id="{1A8652D3-8008-4F22-8689-632FB358AF18}"/>
              </a:ext>
            </a:extLst>
          </p:cNvPr>
          <p:cNvSpPr>
            <a:spLocks noGrp="1" noChangeArrowheads="1"/>
          </p:cNvSpPr>
          <p:nvPr>
            <p:ph type="title"/>
          </p:nvPr>
        </p:nvSpPr>
        <p:spPr>
          <a:xfrm>
            <a:off x="609600" y="0"/>
            <a:ext cx="8077200" cy="1143000"/>
          </a:xfrm>
        </p:spPr>
        <p:txBody>
          <a:bodyPr/>
          <a:lstStyle/>
          <a:p>
            <a:pPr eaLnBrk="1" hangingPunct="1">
              <a:defRPr/>
            </a:pPr>
            <a:r>
              <a:rPr lang="en-US" sz="3600" dirty="0">
                <a:solidFill>
                  <a:schemeClr val="tx1"/>
                </a:solidFill>
              </a:rPr>
              <a:t>Location </a:t>
            </a:r>
          </a:p>
        </p:txBody>
      </p:sp>
      <p:sp>
        <p:nvSpPr>
          <p:cNvPr id="10245" name="Text Box 6">
            <a:extLst>
              <a:ext uri="{FF2B5EF4-FFF2-40B4-BE49-F238E27FC236}">
                <a16:creationId xmlns:a16="http://schemas.microsoft.com/office/drawing/2014/main" id="{B86A72CE-3F3D-4EE0-8451-8DB254BA01F4}"/>
              </a:ext>
            </a:extLst>
          </p:cNvPr>
          <p:cNvSpPr txBox="1">
            <a:spLocks noChangeArrowheads="1"/>
          </p:cNvSpPr>
          <p:nvPr/>
        </p:nvSpPr>
        <p:spPr bwMode="auto">
          <a:xfrm>
            <a:off x="1780764" y="753268"/>
            <a:ext cx="58674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Verdana" panose="020B0604030504040204" pitchFamily="34" charset="0"/>
                <a:cs typeface="Times New Roman" panose="02020603050405020304" pitchFamily="18" charset="0"/>
              </a:defRPr>
            </a:lvl1pPr>
            <a:lvl2pPr marL="742950" indent="-285750">
              <a:defRPr sz="800">
                <a:solidFill>
                  <a:schemeClr val="tx1"/>
                </a:solidFill>
                <a:latin typeface="Verdana" panose="020B0604030504040204" pitchFamily="34" charset="0"/>
                <a:cs typeface="Times New Roman" panose="02020603050405020304" pitchFamily="18" charset="0"/>
              </a:defRPr>
            </a:lvl2pPr>
            <a:lvl3pPr marL="1143000" indent="-228600">
              <a:defRPr sz="800">
                <a:solidFill>
                  <a:schemeClr val="tx1"/>
                </a:solidFill>
                <a:latin typeface="Verdana" panose="020B0604030504040204" pitchFamily="34" charset="0"/>
                <a:cs typeface="Times New Roman" panose="02020603050405020304" pitchFamily="18" charset="0"/>
              </a:defRPr>
            </a:lvl3pPr>
            <a:lvl4pPr marL="1600200" indent="-228600">
              <a:defRPr sz="800">
                <a:solidFill>
                  <a:schemeClr val="tx1"/>
                </a:solidFill>
                <a:latin typeface="Verdana" panose="020B0604030504040204" pitchFamily="34" charset="0"/>
                <a:cs typeface="Times New Roman" panose="02020603050405020304" pitchFamily="18" charset="0"/>
              </a:defRPr>
            </a:lvl4pPr>
            <a:lvl5pPr marL="2057400" indent="-228600">
              <a:defRPr sz="800">
                <a:solidFill>
                  <a:schemeClr val="tx1"/>
                </a:solidFill>
                <a:latin typeface="Verdan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800">
                <a:solidFill>
                  <a:schemeClr val="tx1"/>
                </a:solidFill>
                <a:latin typeface="Verdan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800">
                <a:solidFill>
                  <a:schemeClr val="tx1"/>
                </a:solidFill>
                <a:latin typeface="Verdan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800">
                <a:solidFill>
                  <a:schemeClr val="tx1"/>
                </a:solidFill>
                <a:latin typeface="Verdan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800">
                <a:solidFill>
                  <a:schemeClr val="tx1"/>
                </a:solidFill>
                <a:latin typeface="Verdana" panose="020B0604030504040204" pitchFamily="34" charset="0"/>
                <a:cs typeface="Times New Roman" panose="02020603050405020304" pitchFamily="18" charset="0"/>
              </a:defRPr>
            </a:lvl9pPr>
          </a:lstStyle>
          <a:p>
            <a:pPr algn="ctr">
              <a:spcBef>
                <a:spcPct val="50000"/>
              </a:spcBef>
            </a:pPr>
            <a:r>
              <a:rPr lang="en-US" altLang="en-US" sz="1800" dirty="0"/>
              <a:t>2500 Bloomdale</a:t>
            </a:r>
          </a:p>
          <a:p>
            <a:pPr algn="ctr">
              <a:spcBef>
                <a:spcPct val="50000"/>
              </a:spcBef>
            </a:pPr>
            <a:r>
              <a:rPr lang="en-US" altLang="en-US" sz="1800" dirty="0"/>
              <a:t>McKinney, TX 75071</a:t>
            </a:r>
          </a:p>
        </p:txBody>
      </p:sp>
      <p:pic>
        <p:nvPicPr>
          <p:cNvPr id="8" name="Picture 7" descr="A picture containing text, indoor, electronics&#10;&#10;Description automatically generated">
            <a:extLst>
              <a:ext uri="{FF2B5EF4-FFF2-40B4-BE49-F238E27FC236}">
                <a16:creationId xmlns:a16="http://schemas.microsoft.com/office/drawing/2014/main" id="{083C7720-5234-411B-B31C-7B18D076AD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96268"/>
            <a:ext cx="9144000" cy="4914900"/>
          </a:xfrm>
          <a:prstGeom prst="rect">
            <a:avLst/>
          </a:prstGeom>
        </p:spPr>
      </p:pic>
    </p:spTree>
    <p:extLst>
      <p:ext uri="{BB962C8B-B14F-4D97-AF65-F5344CB8AC3E}">
        <p14:creationId xmlns:p14="http://schemas.microsoft.com/office/powerpoint/2010/main" val="263462953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A5EB7513-248E-494F-9400-B8886D3A4C34}"/>
              </a:ext>
            </a:extLst>
          </p:cNvPr>
          <p:cNvSpPr>
            <a:spLocks noGrp="1" noChangeArrowheads="1"/>
          </p:cNvSpPr>
          <p:nvPr>
            <p:ph type="title"/>
          </p:nvPr>
        </p:nvSpPr>
        <p:spPr/>
        <p:txBody>
          <a:bodyPr/>
          <a:lstStyle/>
          <a:p>
            <a:pPr eaLnBrk="1" hangingPunct="1">
              <a:defRPr/>
            </a:pPr>
            <a:r>
              <a:rPr lang="en-US" sz="3600">
                <a:solidFill>
                  <a:schemeClr val="tx1"/>
                </a:solidFill>
              </a:rPr>
              <a:t>Number of Stations and Entry Category</a:t>
            </a:r>
          </a:p>
        </p:txBody>
      </p:sp>
      <p:sp>
        <p:nvSpPr>
          <p:cNvPr id="16387" name="Rectangle 3">
            <a:extLst>
              <a:ext uri="{FF2B5EF4-FFF2-40B4-BE49-F238E27FC236}">
                <a16:creationId xmlns:a16="http://schemas.microsoft.com/office/drawing/2014/main" id="{23F24E16-9857-4C75-A3A8-7DC19C2F664F}"/>
              </a:ext>
            </a:extLst>
          </p:cNvPr>
          <p:cNvSpPr>
            <a:spLocks noGrp="1" noChangeArrowheads="1"/>
          </p:cNvSpPr>
          <p:nvPr>
            <p:ph type="body" idx="1"/>
          </p:nvPr>
        </p:nvSpPr>
        <p:spPr>
          <a:xfrm>
            <a:off x="1143000" y="1830388"/>
            <a:ext cx="6858000" cy="3762375"/>
          </a:xfrm>
        </p:spPr>
        <p:txBody>
          <a:bodyPr/>
          <a:lstStyle/>
          <a:p>
            <a:pPr eaLnBrk="1" hangingPunct="1">
              <a:lnSpc>
                <a:spcPct val="90000"/>
              </a:lnSpc>
            </a:pPr>
            <a:r>
              <a:rPr lang="en-US" altLang="en-US" sz="2400" dirty="0"/>
              <a:t>Operate as Category 3A</a:t>
            </a:r>
          </a:p>
          <a:p>
            <a:pPr lvl="1" eaLnBrk="1" hangingPunct="1">
              <a:lnSpc>
                <a:spcPct val="90000"/>
              </a:lnSpc>
            </a:pPr>
            <a:r>
              <a:rPr lang="en-US" altLang="en-US" sz="2000" dirty="0"/>
              <a:t>Class A means we are a club running on emergency power</a:t>
            </a:r>
          </a:p>
          <a:p>
            <a:pPr lvl="1" eaLnBrk="1" hangingPunct="1">
              <a:lnSpc>
                <a:spcPct val="90000"/>
              </a:lnSpc>
            </a:pPr>
            <a:r>
              <a:rPr lang="en-US" altLang="en-US" sz="2000" dirty="0"/>
              <a:t>“3” means three simultaneously transmitted signals</a:t>
            </a:r>
          </a:p>
          <a:p>
            <a:pPr lvl="2" eaLnBrk="1" hangingPunct="1">
              <a:lnSpc>
                <a:spcPct val="90000"/>
              </a:lnSpc>
            </a:pPr>
            <a:r>
              <a:rPr lang="en-US" altLang="en-US" sz="1800" dirty="0"/>
              <a:t>3 HF Stations</a:t>
            </a:r>
            <a:endParaRPr lang="en-US" altLang="en-US" sz="2000" dirty="0"/>
          </a:p>
          <a:p>
            <a:pPr eaLnBrk="1" hangingPunct="1">
              <a:lnSpc>
                <a:spcPct val="90000"/>
              </a:lnSpc>
            </a:pPr>
            <a:r>
              <a:rPr lang="en-US" altLang="en-US" dirty="0"/>
              <a:t>Operate under call sign W5MRC</a:t>
            </a:r>
          </a:p>
        </p:txBody>
      </p:sp>
    </p:spTree>
  </p:cSld>
  <p:clrMapOvr>
    <a:masterClrMapping/>
  </p:clrMapOvr>
  <p:transition/>
</p:sld>
</file>

<file path=ppt/theme/theme1.xml><?xml version="1.0" encoding="utf-8"?>
<a:theme xmlns:a="http://schemas.openxmlformats.org/drawingml/2006/main" name="Satellite Dish">
  <a:themeElements>
    <a:clrScheme name="Satellite Dish 4">
      <a:dk1>
        <a:srgbClr val="666A5C"/>
      </a:dk1>
      <a:lt1>
        <a:srgbClr val="FFFFFF"/>
      </a:lt1>
      <a:dk2>
        <a:srgbClr val="757868"/>
      </a:dk2>
      <a:lt2>
        <a:srgbClr val="C4C3AA"/>
      </a:lt2>
      <a:accent1>
        <a:srgbClr val="9AC2C0"/>
      </a:accent1>
      <a:accent2>
        <a:srgbClr val="4D4F45"/>
      </a:accent2>
      <a:accent3>
        <a:srgbClr val="BDBEB9"/>
      </a:accent3>
      <a:accent4>
        <a:srgbClr val="DADADA"/>
      </a:accent4>
      <a:accent5>
        <a:srgbClr val="CADDDC"/>
      </a:accent5>
      <a:accent6>
        <a:srgbClr val="45473E"/>
      </a:accent6>
      <a:hlink>
        <a:srgbClr val="009999"/>
      </a:hlink>
      <a:folHlink>
        <a:srgbClr val="BFCB4F"/>
      </a:folHlink>
    </a:clrScheme>
    <a:fontScheme name="Satellite Dish">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800" b="0" i="0" u="none" strike="noStrike" cap="none" normalizeH="0" baseline="0" smtClean="0">
            <a:ln>
              <a:noFill/>
            </a:ln>
            <a:solidFill>
              <a:schemeClr val="tx1"/>
            </a:solidFill>
            <a:effectLst/>
            <a:latin typeface="Verdana" pitchFamily="34" charset="0"/>
            <a:cs typeface="Times New Roman" pitchFamily="18" charset="0"/>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800" b="0" i="0" u="none" strike="noStrike" cap="none" normalizeH="0" baseline="0" smtClean="0">
            <a:ln>
              <a:noFill/>
            </a:ln>
            <a:solidFill>
              <a:schemeClr val="tx1"/>
            </a:solidFill>
            <a:effectLst/>
            <a:latin typeface="Verdana" pitchFamily="34" charset="0"/>
            <a:cs typeface="Times New Roman" pitchFamily="18" charset="0"/>
          </a:defRPr>
        </a:defPPr>
      </a:lstStyle>
    </a:lnDef>
  </a:objectDefaults>
  <a:extraClrSchemeLst>
    <a:extraClrScheme>
      <a:clrScheme name="Satellite Dish 1">
        <a:dk1>
          <a:srgbClr val="660000"/>
        </a:dk1>
        <a:lt1>
          <a:srgbClr val="FFFFFF"/>
        </a:lt1>
        <a:dk2>
          <a:srgbClr val="A80000"/>
        </a:dk2>
        <a:lt2>
          <a:srgbClr val="FFFF99"/>
        </a:lt2>
        <a:accent1>
          <a:srgbClr val="FF6600"/>
        </a:accent1>
        <a:accent2>
          <a:srgbClr val="6A0000"/>
        </a:accent2>
        <a:accent3>
          <a:srgbClr val="D1AAAA"/>
        </a:accent3>
        <a:accent4>
          <a:srgbClr val="DADADA"/>
        </a:accent4>
        <a:accent5>
          <a:srgbClr val="FFB8AA"/>
        </a:accent5>
        <a:accent6>
          <a:srgbClr val="5F00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
      <a:clrScheme name="Satellite Dish 2">
        <a:dk1>
          <a:srgbClr val="6A4700"/>
        </a:dk1>
        <a:lt1>
          <a:srgbClr val="FFFFFF"/>
        </a:lt1>
        <a:dk2>
          <a:srgbClr val="522900"/>
        </a:dk2>
        <a:lt2>
          <a:srgbClr val="FFFF99"/>
        </a:lt2>
        <a:accent1>
          <a:srgbClr val="CC9900"/>
        </a:accent1>
        <a:accent2>
          <a:srgbClr val="9C7300"/>
        </a:accent2>
        <a:accent3>
          <a:srgbClr val="B3ACAA"/>
        </a:accent3>
        <a:accent4>
          <a:srgbClr val="DADADA"/>
        </a:accent4>
        <a:accent5>
          <a:srgbClr val="E2CAAA"/>
        </a:accent5>
        <a:accent6>
          <a:srgbClr val="8D6800"/>
        </a:accent6>
        <a:hlink>
          <a:srgbClr val="FF9900"/>
        </a:hlink>
        <a:folHlink>
          <a:srgbClr val="FFFF66"/>
        </a:folHlink>
      </a:clrScheme>
      <a:clrMap bg1="dk2" tx1="lt1" bg2="dk1" tx2="lt2" accent1="accent1" accent2="accent2" accent3="accent3" accent4="accent4" accent5="accent5" accent6="accent6" hlink="hlink" folHlink="folHlink"/>
    </a:extraClrScheme>
    <a:extraClrScheme>
      <a:clrScheme name="Satellite Dish 3">
        <a:dk1>
          <a:srgbClr val="495630"/>
        </a:dk1>
        <a:lt1>
          <a:srgbClr val="FFFFCC"/>
        </a:lt1>
        <a:dk2>
          <a:srgbClr val="2D361C"/>
        </a:dk2>
        <a:lt2>
          <a:srgbClr val="BAD38D"/>
        </a:lt2>
        <a:accent1>
          <a:srgbClr val="68803E"/>
        </a:accent1>
        <a:accent2>
          <a:srgbClr val="556636"/>
        </a:accent2>
        <a:accent3>
          <a:srgbClr val="ADAEAB"/>
        </a:accent3>
        <a:accent4>
          <a:srgbClr val="DADAAE"/>
        </a:accent4>
        <a:accent5>
          <a:srgbClr val="B9C0AF"/>
        </a:accent5>
        <a:accent6>
          <a:srgbClr val="4C5C30"/>
        </a:accent6>
        <a:hlink>
          <a:srgbClr val="339933"/>
        </a:hlink>
        <a:folHlink>
          <a:srgbClr val="D9D400"/>
        </a:folHlink>
      </a:clrScheme>
      <a:clrMap bg1="dk2" tx1="lt1" bg2="dk1" tx2="lt2" accent1="accent1" accent2="accent2" accent3="accent3" accent4="accent4" accent5="accent5" accent6="accent6" hlink="hlink" folHlink="folHlink"/>
    </a:extraClrScheme>
    <a:extraClrScheme>
      <a:clrScheme name="Satellite Dish 4">
        <a:dk1>
          <a:srgbClr val="666A5C"/>
        </a:dk1>
        <a:lt1>
          <a:srgbClr val="FFFFFF"/>
        </a:lt1>
        <a:dk2>
          <a:srgbClr val="757868"/>
        </a:dk2>
        <a:lt2>
          <a:srgbClr val="C4C3AA"/>
        </a:lt2>
        <a:accent1>
          <a:srgbClr val="9AC2C0"/>
        </a:accent1>
        <a:accent2>
          <a:srgbClr val="4D4F45"/>
        </a:accent2>
        <a:accent3>
          <a:srgbClr val="BDBEB9"/>
        </a:accent3>
        <a:accent4>
          <a:srgbClr val="DADADA"/>
        </a:accent4>
        <a:accent5>
          <a:srgbClr val="CADDDC"/>
        </a:accent5>
        <a:accent6>
          <a:srgbClr val="45473E"/>
        </a:accent6>
        <a:hlink>
          <a:srgbClr val="009999"/>
        </a:hlink>
        <a:folHlink>
          <a:srgbClr val="BFCB4F"/>
        </a:folHlink>
      </a:clrScheme>
      <a:clrMap bg1="dk2" tx1="lt1" bg2="dk1" tx2="lt2" accent1="accent1" accent2="accent2" accent3="accent3" accent4="accent4" accent5="accent5" accent6="accent6" hlink="hlink" folHlink="folHlink"/>
    </a:extraClrScheme>
    <a:extraClrScheme>
      <a:clrScheme name="Satellite Dish 5">
        <a:dk1>
          <a:srgbClr val="006664"/>
        </a:dk1>
        <a:lt1>
          <a:srgbClr val="FFFFFF"/>
        </a:lt1>
        <a:dk2>
          <a:srgbClr val="00908D"/>
        </a:dk2>
        <a:lt2>
          <a:srgbClr val="ADE5CD"/>
        </a:lt2>
        <a:accent1>
          <a:srgbClr val="00CCFF"/>
        </a:accent1>
        <a:accent2>
          <a:srgbClr val="006666"/>
        </a:accent2>
        <a:accent3>
          <a:srgbClr val="AAC6C5"/>
        </a:accent3>
        <a:accent4>
          <a:srgbClr val="DADADA"/>
        </a:accent4>
        <a:accent5>
          <a:srgbClr val="AAE2FF"/>
        </a:accent5>
        <a:accent6>
          <a:srgbClr val="005C5C"/>
        </a:accent6>
        <a:hlink>
          <a:srgbClr val="6DD8DB"/>
        </a:hlink>
        <a:folHlink>
          <a:srgbClr val="C5E2FF"/>
        </a:folHlink>
      </a:clrScheme>
      <a:clrMap bg1="dk2" tx1="lt1" bg2="dk1" tx2="lt2" accent1="accent1" accent2="accent2" accent3="accent3" accent4="accent4" accent5="accent5" accent6="accent6" hlink="hlink" folHlink="folHlink"/>
    </a:extraClrScheme>
    <a:extraClrScheme>
      <a:clrScheme name="Satellite Dish 6">
        <a:dk1>
          <a:srgbClr val="000000"/>
        </a:dk1>
        <a:lt1>
          <a:srgbClr val="DDDCC5"/>
        </a:lt1>
        <a:dk2>
          <a:srgbClr val="000000"/>
        </a:dk2>
        <a:lt2>
          <a:srgbClr val="B9B695"/>
        </a:lt2>
        <a:accent1>
          <a:srgbClr val="EAEBE9"/>
        </a:accent1>
        <a:accent2>
          <a:srgbClr val="BFBFAB"/>
        </a:accent2>
        <a:accent3>
          <a:srgbClr val="EBEBDF"/>
        </a:accent3>
        <a:accent4>
          <a:srgbClr val="000000"/>
        </a:accent4>
        <a:accent5>
          <a:srgbClr val="F3F3F2"/>
        </a:accent5>
        <a:accent6>
          <a:srgbClr val="ADAD9B"/>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atellite Dish 7">
        <a:dk1>
          <a:srgbClr val="000000"/>
        </a:dk1>
        <a:lt1>
          <a:srgbClr val="FFFFFF"/>
        </a:lt1>
        <a:dk2>
          <a:srgbClr val="000000"/>
        </a:dk2>
        <a:lt2>
          <a:srgbClr val="B2B2B2"/>
        </a:lt2>
        <a:accent1>
          <a:srgbClr val="336699"/>
        </a:accent1>
        <a:accent2>
          <a:srgbClr val="5F5F5F"/>
        </a:accent2>
        <a:accent3>
          <a:srgbClr val="AAAAAA"/>
        </a:accent3>
        <a:accent4>
          <a:srgbClr val="DADADA"/>
        </a:accent4>
        <a:accent5>
          <a:srgbClr val="ADB8CA"/>
        </a:accent5>
        <a:accent6>
          <a:srgbClr val="555555"/>
        </a:accent6>
        <a:hlink>
          <a:srgbClr val="BBE5FF"/>
        </a:hlink>
        <a:folHlink>
          <a:srgbClr val="B6B3E1"/>
        </a:folHlink>
      </a:clrScheme>
      <a:clrMap bg1="dk2" tx1="lt1" bg2="dk1" tx2="lt2" accent1="accent1" accent2="accent2" accent3="accent3" accent4="accent4" accent5="accent5" accent6="accent6" hlink="hlink" folHlink="folHlink"/>
    </a:extraClrScheme>
    <a:extraClrScheme>
      <a:clrScheme name="Satellite Dish 8">
        <a:dk1>
          <a:srgbClr val="000090"/>
        </a:dk1>
        <a:lt1>
          <a:srgbClr val="EAEAEA"/>
        </a:lt1>
        <a:dk2>
          <a:srgbClr val="3A3AB2"/>
        </a:dk2>
        <a:lt2>
          <a:srgbClr val="CAD4DC"/>
        </a:lt2>
        <a:accent1>
          <a:srgbClr val="3974AF"/>
        </a:accent1>
        <a:accent2>
          <a:srgbClr val="232369"/>
        </a:accent2>
        <a:accent3>
          <a:srgbClr val="AEAED5"/>
        </a:accent3>
        <a:accent4>
          <a:srgbClr val="C8C8C8"/>
        </a:accent4>
        <a:accent5>
          <a:srgbClr val="AEBCD4"/>
        </a:accent5>
        <a:accent6>
          <a:srgbClr val="1F1F5E"/>
        </a:accent6>
        <a:hlink>
          <a:srgbClr val="00CCFF"/>
        </a:hlink>
        <a:folHlink>
          <a:srgbClr val="6699FF"/>
        </a:folHlink>
      </a:clrScheme>
      <a:clrMap bg1="dk2" tx1="lt1" bg2="dk1" tx2="lt2" accent1="accent1" accent2="accent2" accent3="accent3" accent4="accent4" accent5="accent5" accent6="accent6" hlink="hlink" folHlink="folHlink"/>
    </a:extraClrScheme>
    <a:extraClrScheme>
      <a:clrScheme name="Satellite Dish 9">
        <a:dk1>
          <a:srgbClr val="9C9C9C"/>
        </a:dk1>
        <a:lt1>
          <a:srgbClr val="FFFFFF"/>
        </a:lt1>
        <a:dk2>
          <a:srgbClr val="8696CA"/>
        </a:dk2>
        <a:lt2>
          <a:srgbClr val="FFFFFF"/>
        </a:lt2>
        <a:accent1>
          <a:srgbClr val="97D1D5"/>
        </a:accent1>
        <a:accent2>
          <a:srgbClr val="666699"/>
        </a:accent2>
        <a:accent3>
          <a:srgbClr val="C3C9E1"/>
        </a:accent3>
        <a:accent4>
          <a:srgbClr val="DADADA"/>
        </a:accent4>
        <a:accent5>
          <a:srgbClr val="C9E5E7"/>
        </a:accent5>
        <a:accent6>
          <a:srgbClr val="5C5C8A"/>
        </a:accent6>
        <a:hlink>
          <a:srgbClr val="0000FF"/>
        </a:hlink>
        <a:folHlink>
          <a:srgbClr val="009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Satellite Dish</Template>
  <TotalTime>23149</TotalTime>
  <Words>1147</Words>
  <Application>Microsoft Office PowerPoint</Application>
  <PresentationFormat>On-screen Show (4:3)</PresentationFormat>
  <Paragraphs>123</Paragraphs>
  <Slides>19</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Times New Roman</vt:lpstr>
      <vt:lpstr>Verdana</vt:lpstr>
      <vt:lpstr>Wingdings</vt:lpstr>
      <vt:lpstr>Satellite Dish</vt:lpstr>
      <vt:lpstr>McKinney ARC  Field Day 2021 North Texas Section Class 3A</vt:lpstr>
      <vt:lpstr>What is Field Day?</vt:lpstr>
      <vt:lpstr>Purpose of Field Day</vt:lpstr>
      <vt:lpstr>MARC Goals for Field Day</vt:lpstr>
      <vt:lpstr>Date and Time</vt:lpstr>
      <vt:lpstr>Operate from Home</vt:lpstr>
      <vt:lpstr>Location </vt:lpstr>
      <vt:lpstr>Location </vt:lpstr>
      <vt:lpstr>Number of Stations and Entry Category</vt:lpstr>
      <vt:lpstr>Exchanging Information</vt:lpstr>
      <vt:lpstr>Band Plan</vt:lpstr>
      <vt:lpstr>Scoring – QSO Points</vt:lpstr>
      <vt:lpstr>Scoring – Bonus Points</vt:lpstr>
      <vt:lpstr>Scoring – Bonus Points (Cont’d)</vt:lpstr>
      <vt:lpstr>Logging</vt:lpstr>
      <vt:lpstr>“Volunteers” are Critical for MARC Success</vt:lpstr>
      <vt:lpstr>Additional Help Needed</vt:lpstr>
      <vt:lpstr>PowerPoint Presentation</vt:lpstr>
      <vt:lpstr>Questions/Comments?</vt:lpstr>
    </vt:vector>
  </TitlesOfParts>
  <Company>McKinney Amateur Radio Club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MARC Field Day Presentation</dc:title>
  <dc:creator>Neil West  KE5BUS</dc:creator>
  <cp:lastModifiedBy>sid gibson</cp:lastModifiedBy>
  <cp:revision>229</cp:revision>
  <dcterms:created xsi:type="dcterms:W3CDTF">2003-06-02T17:20:45Z</dcterms:created>
  <dcterms:modified xsi:type="dcterms:W3CDTF">2021-06-09T01:30:10Z</dcterms:modified>
</cp:coreProperties>
</file>